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08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2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412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58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4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7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1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08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18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500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80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1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B2534-8DB9-47F2-8DE1-9B77C6B591FF}" type="datetimeFigureOut">
              <a:rPr lang="en-US" smtClean="0"/>
              <a:t>4/19/2014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B48F3-55C0-4A31-B597-9C06A37624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29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97656" y="228600"/>
            <a:ext cx="8548688" cy="3352800"/>
            <a:chOff x="276224" y="228600"/>
            <a:chExt cx="8548688" cy="3352800"/>
          </a:xfrm>
        </p:grpSpPr>
        <p:grpSp>
          <p:nvGrpSpPr>
            <p:cNvPr id="29" name="Group 28"/>
            <p:cNvGrpSpPr/>
            <p:nvPr/>
          </p:nvGrpSpPr>
          <p:grpSpPr>
            <a:xfrm>
              <a:off x="5305424" y="1913129"/>
              <a:ext cx="1843088" cy="1668271"/>
              <a:chOff x="5457420" y="2115770"/>
              <a:chExt cx="1843088" cy="1668271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457420" y="2115770"/>
                <a:ext cx="1843088" cy="1668271"/>
                <a:chOff x="5457420" y="2115770"/>
                <a:chExt cx="1843088" cy="1668271"/>
              </a:xfrm>
            </p:grpSpPr>
            <p:pic>
              <p:nvPicPr>
                <p:cNvPr id="1034" name="Picture 10" descr="C:\Users\utzinger\Desktop\Presentation\Gigavoxel\Circular Constraint\5way\45.tif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9485"/>
                <a:stretch/>
              </p:blipFill>
              <p:spPr bwMode="auto">
                <a:xfrm>
                  <a:off x="5457420" y="2115770"/>
                  <a:ext cx="1843088" cy="166827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5" name="TextBox 14"/>
                <p:cNvSpPr txBox="1"/>
                <p:nvPr/>
              </p:nvSpPr>
              <p:spPr>
                <a:xfrm>
                  <a:off x="5638800" y="2297668"/>
                  <a:ext cx="34176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90</a:t>
                  </a:r>
                  <a:endParaRPr lang="en-US" sz="1200" dirty="0"/>
                </a:p>
              </p:txBody>
            </p:sp>
          </p:grpSp>
          <p:cxnSp>
            <p:nvCxnSpPr>
              <p:cNvPr id="6" name="Straight Arrow Connector 5"/>
              <p:cNvCxnSpPr/>
              <p:nvPr/>
            </p:nvCxnSpPr>
            <p:spPr>
              <a:xfrm flipH="1" flipV="1">
                <a:off x="6708257" y="3048000"/>
                <a:ext cx="144300" cy="152400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33" name="Picture 9" descr="C:\Users\utzinger\Desktop\Presentation\Gigavoxel\Circular Constraint\5way\40.ti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85"/>
            <a:stretch/>
          </p:blipFill>
          <p:spPr bwMode="auto">
            <a:xfrm>
              <a:off x="3629024" y="1913129"/>
              <a:ext cx="1843088" cy="1668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8" name="Straight Arrow Connector 17"/>
            <p:cNvCxnSpPr/>
            <p:nvPr/>
          </p:nvCxnSpPr>
          <p:spPr>
            <a:xfrm flipV="1">
              <a:off x="4296044" y="3026923"/>
              <a:ext cx="228600" cy="152400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4622614" y="3308002"/>
              <a:ext cx="49777" cy="27339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4791344" y="2921559"/>
              <a:ext cx="97062" cy="237157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855173" y="2095027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80</a:t>
              </a:r>
              <a:endParaRPr lang="en-US" sz="1200" dirty="0"/>
            </a:p>
          </p:txBody>
        </p:sp>
        <p:pic>
          <p:nvPicPr>
            <p:cNvPr id="1032" name="Picture 8" descr="C:\Users\utzinger\Desktop\Presentation\Gigavoxel\Circular Constraint\5way\35.tif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485"/>
            <a:stretch/>
          </p:blipFill>
          <p:spPr bwMode="auto">
            <a:xfrm>
              <a:off x="1952624" y="1913129"/>
              <a:ext cx="1843088" cy="1668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6" name="Straight Arrow Connector 25"/>
            <p:cNvCxnSpPr/>
            <p:nvPr/>
          </p:nvCxnSpPr>
          <p:spPr>
            <a:xfrm flipH="1" flipV="1">
              <a:off x="3038807" y="2845360"/>
              <a:ext cx="150502" cy="181563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114684" y="2095027"/>
              <a:ext cx="3417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70</a:t>
              </a:r>
              <a:endParaRPr lang="en-US" sz="1200" dirty="0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276224" y="1913129"/>
              <a:ext cx="1843088" cy="1668271"/>
              <a:chOff x="0" y="2115770"/>
              <a:chExt cx="1843088" cy="1668271"/>
            </a:xfrm>
          </p:grpSpPr>
          <p:pic>
            <p:nvPicPr>
              <p:cNvPr id="1031" name="Picture 7" descr="C:\Users\utzinger\Desktop\Presentation\Gigavoxel\Circular Constraint\5way\30.tif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485"/>
              <a:stretch/>
            </p:blipFill>
            <p:spPr bwMode="auto">
              <a:xfrm>
                <a:off x="0" y="2115770"/>
                <a:ext cx="1843088" cy="16682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1" name="Straight Arrow Connector 30"/>
              <p:cNvCxnSpPr/>
              <p:nvPr/>
            </p:nvCxnSpPr>
            <p:spPr>
              <a:xfrm flipH="1">
                <a:off x="1066800" y="2971800"/>
                <a:ext cx="227207" cy="1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1077685" y="3279714"/>
                <a:ext cx="227207" cy="1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225681" y="2297668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60</a:t>
                </a:r>
                <a:endParaRPr lang="en-US" sz="1200" dirty="0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952624" y="228600"/>
              <a:ext cx="1843088" cy="1687286"/>
              <a:chOff x="1876290" y="228600"/>
              <a:chExt cx="1843088" cy="1687286"/>
            </a:xfrm>
          </p:grpSpPr>
          <p:pic>
            <p:nvPicPr>
              <p:cNvPr id="1027" name="Picture 3" descr="C:\Users\utzinger\Desktop\Presentation\Gigavoxel\Circular Constraint\5way\10.tif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453"/>
              <a:stretch/>
            </p:blipFill>
            <p:spPr bwMode="auto">
              <a:xfrm>
                <a:off x="1876290" y="228600"/>
                <a:ext cx="1843088" cy="1687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50" name="Group 49"/>
              <p:cNvGrpSpPr/>
              <p:nvPr/>
            </p:nvGrpSpPr>
            <p:grpSpPr>
              <a:xfrm>
                <a:off x="2057400" y="391194"/>
                <a:ext cx="1088642" cy="633961"/>
                <a:chOff x="2057400" y="391194"/>
                <a:chExt cx="1088642" cy="633961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>
                <a:xfrm flipH="1">
                  <a:off x="2700524" y="840488"/>
                  <a:ext cx="39919" cy="184667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/>
                <p:cNvCxnSpPr/>
                <p:nvPr/>
              </p:nvCxnSpPr>
              <p:spPr>
                <a:xfrm flipH="1">
                  <a:off x="2918835" y="813385"/>
                  <a:ext cx="227207" cy="1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TextBox 44"/>
                <p:cNvSpPr txBox="1"/>
                <p:nvPr/>
              </p:nvSpPr>
              <p:spPr>
                <a:xfrm>
                  <a:off x="2057400" y="391194"/>
                  <a:ext cx="34176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20</a:t>
                  </a:r>
                  <a:endParaRPr lang="en-US" sz="1200" dirty="0"/>
                </a:p>
              </p:txBody>
            </p:sp>
          </p:grpSp>
        </p:grpSp>
        <p:grpSp>
          <p:nvGrpSpPr>
            <p:cNvPr id="49" name="Group 48"/>
            <p:cNvGrpSpPr/>
            <p:nvPr/>
          </p:nvGrpSpPr>
          <p:grpSpPr>
            <a:xfrm>
              <a:off x="3614736" y="228600"/>
              <a:ext cx="1843088" cy="1687286"/>
              <a:chOff x="3676380" y="228600"/>
              <a:chExt cx="1843088" cy="1687286"/>
            </a:xfrm>
          </p:grpSpPr>
          <p:pic>
            <p:nvPicPr>
              <p:cNvPr id="1028" name="Picture 4" descr="C:\Users\utzinger\Desktop\Presentation\Gigavoxel\Circular Constraint\5way\15.tif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453"/>
              <a:stretch/>
            </p:blipFill>
            <p:spPr bwMode="auto">
              <a:xfrm>
                <a:off x="3676380" y="228600"/>
                <a:ext cx="1843088" cy="1687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9" name="Straight Arrow Connector 18"/>
              <p:cNvCxnSpPr/>
              <p:nvPr/>
            </p:nvCxnSpPr>
            <p:spPr>
              <a:xfrm flipH="1">
                <a:off x="4682241" y="880471"/>
                <a:ext cx="154221" cy="104700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>
                <a:off x="4761389" y="1155587"/>
                <a:ext cx="227207" cy="1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3864429" y="391194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30</a:t>
                </a:r>
                <a:endParaRPr lang="en-US" sz="1200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5291136" y="228600"/>
              <a:ext cx="1843088" cy="1687286"/>
              <a:chOff x="5476470" y="228600"/>
              <a:chExt cx="1843088" cy="1687286"/>
            </a:xfrm>
          </p:grpSpPr>
          <p:pic>
            <p:nvPicPr>
              <p:cNvPr id="1029" name="Picture 5" descr="C:\Users\utzinger\Desktop\Presentation\Gigavoxel\Circular Constraint\5way\20.tif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453"/>
              <a:stretch/>
            </p:blipFill>
            <p:spPr bwMode="auto">
              <a:xfrm>
                <a:off x="5476470" y="228600"/>
                <a:ext cx="1843088" cy="1687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8" name="Straight Arrow Connector 27"/>
              <p:cNvCxnSpPr/>
              <p:nvPr/>
            </p:nvCxnSpPr>
            <p:spPr>
              <a:xfrm flipH="1">
                <a:off x="6528956" y="1066800"/>
                <a:ext cx="227207" cy="1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5671458" y="391194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40</a:t>
                </a:r>
                <a:endParaRPr lang="en-US" sz="1200" dirty="0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6967536" y="228600"/>
              <a:ext cx="1843088" cy="1687286"/>
              <a:chOff x="7276559" y="228600"/>
              <a:chExt cx="1843088" cy="1687286"/>
            </a:xfrm>
          </p:grpSpPr>
          <p:pic>
            <p:nvPicPr>
              <p:cNvPr id="1030" name="Picture 6" descr="C:\Users\utzinger\Desktop\Presentation\Gigavoxel\Circular Constraint\5way\25.tif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453"/>
              <a:stretch/>
            </p:blipFill>
            <p:spPr bwMode="auto">
              <a:xfrm>
                <a:off x="7276559" y="228600"/>
                <a:ext cx="1843088" cy="1687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37" name="Group 36"/>
              <p:cNvGrpSpPr/>
              <p:nvPr/>
            </p:nvGrpSpPr>
            <p:grpSpPr>
              <a:xfrm>
                <a:off x="7478487" y="391194"/>
                <a:ext cx="1078190" cy="904207"/>
                <a:chOff x="7478487" y="391194"/>
                <a:chExt cx="1078190" cy="904207"/>
              </a:xfrm>
            </p:grpSpPr>
            <p:cxnSp>
              <p:nvCxnSpPr>
                <p:cNvPr id="30" name="Straight Arrow Connector 29"/>
                <p:cNvCxnSpPr/>
                <p:nvPr/>
              </p:nvCxnSpPr>
              <p:spPr>
                <a:xfrm flipH="1">
                  <a:off x="8329471" y="1009297"/>
                  <a:ext cx="227206" cy="117845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Arrow Connector 32"/>
                <p:cNvCxnSpPr/>
                <p:nvPr/>
              </p:nvCxnSpPr>
              <p:spPr>
                <a:xfrm flipH="1">
                  <a:off x="8305800" y="1295400"/>
                  <a:ext cx="227207" cy="1"/>
                </a:xfrm>
                <a:prstGeom prst="straightConnector1">
                  <a:avLst/>
                </a:prstGeom>
                <a:ln w="25400" cmpd="sng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7478487" y="391194"/>
                  <a:ext cx="34176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50</a:t>
                  </a:r>
                  <a:endParaRPr lang="en-US" sz="1200" dirty="0"/>
                </a:p>
              </p:txBody>
            </p:sp>
          </p:grpSp>
        </p:grpSp>
        <p:grpSp>
          <p:nvGrpSpPr>
            <p:cNvPr id="54" name="Group 53"/>
            <p:cNvGrpSpPr/>
            <p:nvPr/>
          </p:nvGrpSpPr>
          <p:grpSpPr>
            <a:xfrm>
              <a:off x="276224" y="228600"/>
              <a:ext cx="1843088" cy="1687286"/>
              <a:chOff x="76200" y="228600"/>
              <a:chExt cx="1843088" cy="1687286"/>
            </a:xfrm>
          </p:grpSpPr>
          <p:pic>
            <p:nvPicPr>
              <p:cNvPr id="1026" name="Picture 2" descr="C:\Users\utzinger\Desktop\Presentation\Gigavoxel\Circular Constraint\5way\5.tif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453"/>
              <a:stretch/>
            </p:blipFill>
            <p:spPr bwMode="auto">
              <a:xfrm>
                <a:off x="76200" y="228600"/>
                <a:ext cx="1843088" cy="168728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28600" y="391190"/>
                <a:ext cx="3417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</a:t>
                </a:r>
                <a:endParaRPr lang="en-US" sz="1200" dirty="0"/>
              </a:p>
            </p:txBody>
          </p:sp>
          <p:cxnSp>
            <p:nvCxnSpPr>
              <p:cNvPr id="38" name="Straight Arrow Connector 37"/>
              <p:cNvCxnSpPr/>
              <p:nvPr/>
            </p:nvCxnSpPr>
            <p:spPr>
              <a:xfrm flipH="1">
                <a:off x="783144" y="825873"/>
                <a:ext cx="39919" cy="184667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/>
              <p:nvPr/>
            </p:nvCxnSpPr>
            <p:spPr>
              <a:xfrm flipH="1">
                <a:off x="1087335" y="771564"/>
                <a:ext cx="240281" cy="4816"/>
              </a:xfrm>
              <a:prstGeom prst="straightConnector1">
                <a:avLst/>
              </a:prstGeom>
              <a:ln w="25400" cmpd="sng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1143000" y="1828800"/>
                <a:ext cx="566928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1174991" y="1575917"/>
                <a:ext cx="4010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/>
                  <a:t>250</a:t>
                </a:r>
                <a:endParaRPr lang="en-US" sz="11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6981824" y="1913129"/>
              <a:ext cx="1843088" cy="1668271"/>
              <a:chOff x="7276559" y="2115770"/>
              <a:chExt cx="1843088" cy="1668271"/>
            </a:xfrm>
          </p:grpSpPr>
          <p:pic>
            <p:nvPicPr>
              <p:cNvPr id="1035" name="Picture 11" descr="C:\Users\utzinger\Desktop\Presentation\Gigavoxel\Circular Constraint\5way\50.tif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9485"/>
              <a:stretch/>
            </p:blipFill>
            <p:spPr bwMode="auto">
              <a:xfrm>
                <a:off x="7276559" y="2115770"/>
                <a:ext cx="1843088" cy="166827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/>
              <p:cNvSpPr txBox="1"/>
              <p:nvPr/>
            </p:nvSpPr>
            <p:spPr>
              <a:xfrm>
                <a:off x="7483348" y="2311568"/>
                <a:ext cx="42030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100</a:t>
                </a:r>
                <a:endParaRPr lang="en-US" sz="1200" dirty="0"/>
              </a:p>
            </p:txBody>
          </p:sp>
        </p:grpSp>
        <p:cxnSp>
          <p:nvCxnSpPr>
            <p:cNvPr id="56" name="Straight Arrow Connector 55"/>
            <p:cNvCxnSpPr/>
            <p:nvPr/>
          </p:nvCxnSpPr>
          <p:spPr>
            <a:xfrm flipV="1">
              <a:off x="6351023" y="3200400"/>
              <a:ext cx="49777" cy="273398"/>
            </a:xfrm>
            <a:prstGeom prst="straightConnector1">
              <a:avLst/>
            </a:prstGeom>
            <a:ln w="2540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7468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Urs Utzinger</dc:creator>
  <cp:lastModifiedBy>Urs Utzinger</cp:lastModifiedBy>
  <cp:revision>6</cp:revision>
  <dcterms:created xsi:type="dcterms:W3CDTF">2014-04-19T01:50:01Z</dcterms:created>
  <dcterms:modified xsi:type="dcterms:W3CDTF">2014-04-19T20:32:02Z</dcterms:modified>
</cp:coreProperties>
</file>