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43" y="-46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6B16-4C4A-45CA-ACD9-60E1E7BF22B5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8A48-2E34-40BD-A409-276DBCBD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1FE6-E33F-4A27-A8F1-5B1A08F2B5F8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2627784" y="5157192"/>
            <a:ext cx="5827817" cy="1668350"/>
            <a:chOff x="891282" y="404549"/>
            <a:chExt cx="6791222" cy="1944147"/>
          </a:xfrm>
        </p:grpSpPr>
        <p:sp>
          <p:nvSpPr>
            <p:cNvPr id="2" name="Rectangle 1"/>
            <p:cNvSpPr/>
            <p:nvPr/>
          </p:nvSpPr>
          <p:spPr>
            <a:xfrm>
              <a:off x="1357963" y="404549"/>
              <a:ext cx="959164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Ad MOI 100</a:t>
              </a:r>
              <a:endParaRPr lang="fi-FI" sz="14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06235" y="404664"/>
              <a:ext cx="874974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VV MOI 10</a:t>
              </a:r>
              <a:endParaRPr lang="fi-FI" sz="1400" b="1" dirty="0"/>
            </a:p>
          </p:txBody>
        </p:sp>
        <p:pic>
          <p:nvPicPr>
            <p:cNvPr id="15" name="Picture 6" descr="C:\Documents and Settings\Iulia\My Documents\Dropbox\Siri Tähtinen\29.01.2012 - SKOV3Luc for EM\Ad 100, day 5, overlay.jp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1282" y="692694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6" name="Picture 10" descr="C:\Documents and Settings\Iulia\My Documents\Dropbox\Siri Tähtinen\29.01.2012 - SKOV3Luc for EM\VV 10 day 5, overlay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95538" y="692696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7" name="Picture 14" descr="C:\Documents and Settings\Iulia\My Documents\Dropbox\Siri Tähtinen\29.01.2012 - SKOV3Luc for EM\Ad 100-VV 10, day 5, overlay.jp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8104" y="692694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21" name="Rectangle 20"/>
            <p:cNvSpPr/>
            <p:nvPr/>
          </p:nvSpPr>
          <p:spPr>
            <a:xfrm>
              <a:off x="5849074" y="404664"/>
              <a:ext cx="1406293" cy="335781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/>
                <a:t>Ad+VV 100 </a:t>
              </a:r>
              <a:r>
                <a:rPr lang="fi-FI" sz="1400" b="1" dirty="0" smtClean="0"/>
                <a:t>: 10</a:t>
              </a:r>
              <a:endParaRPr lang="fi-FI" sz="1400" b="1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32615" y="-27384"/>
            <a:ext cx="5827817" cy="1668251"/>
            <a:chOff x="891282" y="4221088"/>
            <a:chExt cx="6791222" cy="1944032"/>
          </a:xfrm>
        </p:grpSpPr>
        <p:pic>
          <p:nvPicPr>
            <p:cNvPr id="7" name="Picture 5" descr="C:\Documents and Settings\Iulia\My Documents\Dropbox\Siri Tähtinen\29.01.2012 - SKOV3Luc for EM\Ad 10, day 5, overlay.jp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1282" y="45091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9" name="Picture 5" descr="C:\Documents and Settings\Iulia\My Documents\Dropbox\Siri Tähtinen\29.01.2012 - SKOV3Luc for EM\Ad 10-VV 1, day 5, overlay.jpg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08104" y="45091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22" name="Picture 5" descr="C:\Documents and Settings\Iulia\My Documents\Dropbox\Siri Tähtinen\29.01.2012 - SKOV3Luc for EM\VV 1 day 5, overlay.jpg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95538" y="45091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23" name="Rectangle 22"/>
            <p:cNvSpPr/>
            <p:nvPr/>
          </p:nvSpPr>
          <p:spPr>
            <a:xfrm>
              <a:off x="1417346" y="4221088"/>
              <a:ext cx="867793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Ad MOI </a:t>
              </a:r>
              <a:r>
                <a:rPr lang="fi-FI" sz="1400" b="1" dirty="0"/>
                <a:t>10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865618" y="4221088"/>
              <a:ext cx="783603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VV MOI </a:t>
              </a:r>
              <a:r>
                <a:rPr lang="fi-FI" sz="1400" b="1" dirty="0"/>
                <a:t>1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69247" y="4221088"/>
              <a:ext cx="1193342" cy="335781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Ad+VV 10 </a:t>
              </a:r>
              <a:r>
                <a:rPr lang="fi-FI" sz="1400" b="1" dirty="0" smtClean="0"/>
                <a:t>: 1</a:t>
              </a:r>
              <a:endParaRPr lang="fi-FI" sz="1400" b="1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32615" y="1700808"/>
            <a:ext cx="5827817" cy="1668507"/>
            <a:chOff x="891282" y="6165189"/>
            <a:chExt cx="6791222" cy="1944331"/>
          </a:xfrm>
        </p:grpSpPr>
        <p:pic>
          <p:nvPicPr>
            <p:cNvPr id="18" name="Picture 10" descr="C:\Documents and Settings\Iulia\My Documents\Dropbox\Siri Tähtinen\29.01.2012 - SKOV3Luc for EM\VV 10 day 5, overlay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95538" y="64535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9" name="Picture 5" descr="C:\Documents and Settings\Iulia\My Documents\Dropbox\Siri Tähtinen\29.01.2012 - SKOV3Luc for EM\Ad 10, day 5, overlay.jp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1282" y="64535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20" name="Picture 9" descr="C:\Documents and Settings\Iulia\My Documents\Dropbox\Siri Tähtinen\29.01.2012 - SKOV3Luc for EM\Ad 10-VV 10, day 5, overlay.jpg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08104" y="6453520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26" name="Rectangle 25"/>
            <p:cNvSpPr/>
            <p:nvPr/>
          </p:nvSpPr>
          <p:spPr>
            <a:xfrm>
              <a:off x="1417346" y="6165189"/>
              <a:ext cx="867793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Ad MOI </a:t>
              </a:r>
              <a:r>
                <a:rPr lang="fi-FI" sz="1400" b="1" dirty="0"/>
                <a:t>10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19932" y="6165189"/>
              <a:ext cx="874974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VV MOI 10</a:t>
              </a:r>
              <a:endParaRPr lang="fi-FI" sz="14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02311" y="6165189"/>
              <a:ext cx="1299816" cy="335781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/>
                <a:t>Ad+VV 10 </a:t>
              </a:r>
              <a:r>
                <a:rPr lang="fi-FI" sz="1400" b="1" dirty="0" smtClean="0"/>
                <a:t>: 10</a:t>
              </a:r>
              <a:endParaRPr lang="fi-FI" sz="1400" b="1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627784" y="3429000"/>
            <a:ext cx="5827817" cy="1668409"/>
            <a:chOff x="891282" y="2276872"/>
            <a:chExt cx="6791222" cy="1944216"/>
          </a:xfrm>
        </p:grpSpPr>
        <p:pic>
          <p:nvPicPr>
            <p:cNvPr id="12" name="Picture 6" descr="C:\Documents and Settings\Iulia\My Documents\Dropbox\Siri Tähtinen\29.01.2012 - SKOV3Luc for EM\Ad 100, day 5, overlay.jp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1282" y="2565088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3" name="Picture 5" descr="C:\Documents and Settings\Iulia\My Documents\Dropbox\Siri Tähtinen\29.01.2012 - SKOV3Luc for EM\VV 1 day 5, overlay.jpg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95538" y="2565088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4" name="Picture 9" descr="C:\Documents and Settings\Iulia\My Documents\Dropbox\Siri Tähtinen\29.01.2012 - SKOV3Luc for EM\Ad 100-VV 1, day 5, overlay.jpg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508104" y="2565088"/>
              <a:ext cx="2174400" cy="165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29" name="Rectangle 28"/>
            <p:cNvSpPr/>
            <p:nvPr/>
          </p:nvSpPr>
          <p:spPr>
            <a:xfrm>
              <a:off x="1352297" y="2276872"/>
              <a:ext cx="959164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Ad MOI 100</a:t>
              </a:r>
              <a:endParaRPr lang="fi-FI" sz="14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846255" y="2276987"/>
              <a:ext cx="783602" cy="288147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 smtClean="0"/>
                <a:t>VV MOI 1</a:t>
              </a:r>
              <a:endParaRPr lang="fi-FI" sz="1400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96647" y="2276987"/>
              <a:ext cx="1299816" cy="335781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fi-FI" sz="1400" b="1" dirty="0"/>
                <a:t>Ad+VV 100 </a:t>
              </a:r>
              <a:r>
                <a:rPr lang="fi-FI" sz="1400" b="1" dirty="0" smtClean="0"/>
                <a:t>: 1</a:t>
              </a:r>
              <a:endParaRPr lang="fi-FI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43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</dc:creator>
  <cp:lastModifiedBy>Markus Vähä-Koskela</cp:lastModifiedBy>
  <cp:revision>39</cp:revision>
  <cp:lastPrinted>2011-08-25T12:34:50Z</cp:lastPrinted>
  <dcterms:created xsi:type="dcterms:W3CDTF">2011-08-23T10:22:33Z</dcterms:created>
  <dcterms:modified xsi:type="dcterms:W3CDTF">2014-04-25T23:04:07Z</dcterms:modified>
</cp:coreProperties>
</file>