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26" y="-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46B16-4C4A-45CA-ACD9-60E1E7BF22B5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8A48-2E34-40BD-A409-276DBCBDA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7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4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8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5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6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6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5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1FE6-E33F-4A27-A8F1-5B1A08F2B5F8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7018-659C-49AB-88C7-68361F746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3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3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31" y="476672"/>
            <a:ext cx="7792417" cy="60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2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</dc:creator>
  <cp:lastModifiedBy>Markus Vähä-Koskela</cp:lastModifiedBy>
  <cp:revision>43</cp:revision>
  <cp:lastPrinted>2011-08-25T12:34:50Z</cp:lastPrinted>
  <dcterms:created xsi:type="dcterms:W3CDTF">2011-08-23T10:22:33Z</dcterms:created>
  <dcterms:modified xsi:type="dcterms:W3CDTF">2014-08-27T12:53:34Z</dcterms:modified>
</cp:coreProperties>
</file>