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430" y="-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46B16-4C4A-45CA-ACD9-60E1E7BF22B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B8A48-2E34-40BD-A409-276DBCBD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7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4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6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5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5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1FE6-E33F-4A27-A8F1-5B1A08F2B5F8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3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6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747523" y="974981"/>
            <a:ext cx="1553301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400" b="1" dirty="0" smtClean="0"/>
              <a:t>PBS-injected tumor</a:t>
            </a:r>
            <a:endParaRPr lang="fi-FI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6156176" y="974981"/>
            <a:ext cx="1443463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400" b="1" dirty="0" smtClean="0"/>
              <a:t>VV-injected tumor</a:t>
            </a:r>
            <a:endParaRPr lang="fi-FI" sz="1400" b="1" dirty="0"/>
          </a:p>
        </p:txBody>
      </p:sp>
      <p:sp>
        <p:nvSpPr>
          <p:cNvPr id="48" name="Rectangle 47"/>
          <p:cNvSpPr/>
          <p:nvPr/>
        </p:nvSpPr>
        <p:spPr>
          <a:xfrm rot="16200000">
            <a:off x="-472398" y="4291650"/>
            <a:ext cx="1447951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400" b="1" dirty="0" smtClean="0"/>
              <a:t>Day 9 post explant</a:t>
            </a:r>
            <a:endParaRPr lang="fi-FI" sz="1400" b="1" dirty="0"/>
          </a:p>
        </p:txBody>
      </p:sp>
      <p:sp>
        <p:nvSpPr>
          <p:cNvPr id="50" name="Rectangle 49"/>
          <p:cNvSpPr/>
          <p:nvPr/>
        </p:nvSpPr>
        <p:spPr>
          <a:xfrm rot="16200000">
            <a:off x="-464073" y="2039135"/>
            <a:ext cx="1447952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400" b="1" dirty="0" smtClean="0"/>
              <a:t>Day 3 post explant</a:t>
            </a:r>
            <a:endParaRPr lang="fi-FI" sz="1400" b="1" dirty="0"/>
          </a:p>
        </p:txBody>
      </p:sp>
      <p:sp>
        <p:nvSpPr>
          <p:cNvPr id="51" name="Rectangle 50"/>
          <p:cNvSpPr/>
          <p:nvPr/>
        </p:nvSpPr>
        <p:spPr>
          <a:xfrm>
            <a:off x="2735884" y="974980"/>
            <a:ext cx="1992524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400" b="1" dirty="0" smtClean="0"/>
              <a:t>Ad5/3</a:t>
            </a:r>
            <a:r>
              <a:rPr lang="fi-FI" sz="1400" b="1" dirty="0" smtClean="0">
                <a:latin typeface="Symbol" panose="05050102010706020507" pitchFamily="18" charset="2"/>
              </a:rPr>
              <a:t>D</a:t>
            </a:r>
            <a:r>
              <a:rPr lang="fi-FI" sz="1400" b="1" dirty="0" smtClean="0"/>
              <a:t>24-injected tumor</a:t>
            </a:r>
            <a:endParaRPr lang="fi-FI" sz="1400" b="1" dirty="0"/>
          </a:p>
        </p:txBody>
      </p:sp>
      <p:sp>
        <p:nvSpPr>
          <p:cNvPr id="20" name="Rectangle 19"/>
          <p:cNvSpPr/>
          <p:nvPr/>
        </p:nvSpPr>
        <p:spPr>
          <a:xfrm>
            <a:off x="133125" y="3138139"/>
            <a:ext cx="779628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400" b="1" dirty="0" smtClean="0">
                <a:solidFill>
                  <a:srgbClr val="0070C0"/>
                </a:solidFill>
              </a:rPr>
              <a:t>Cells split</a:t>
            </a:r>
            <a:endParaRPr lang="fi-FI" sz="1400" b="1" dirty="0">
              <a:solidFill>
                <a:srgbClr val="0070C0"/>
              </a:solidFill>
            </a:endParaRPr>
          </a:p>
        </p:txBody>
      </p:sp>
      <p:cxnSp>
        <p:nvCxnSpPr>
          <p:cNvPr id="3" name="Straight Connector 2"/>
          <p:cNvCxnSpPr>
            <a:stCxn id="20" idx="3"/>
          </p:cNvCxnSpPr>
          <p:nvPr/>
        </p:nvCxnSpPr>
        <p:spPr>
          <a:xfrm flipV="1">
            <a:off x="912753" y="3282212"/>
            <a:ext cx="7763703" cy="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>
            <a:off x="5724128" y="5733256"/>
            <a:ext cx="144016" cy="216024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7" name="Isosceles Triangle 26"/>
          <p:cNvSpPr/>
          <p:nvPr/>
        </p:nvSpPr>
        <p:spPr>
          <a:xfrm>
            <a:off x="5724128" y="6165304"/>
            <a:ext cx="144016" cy="216024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Rectangle 27"/>
          <p:cNvSpPr/>
          <p:nvPr/>
        </p:nvSpPr>
        <p:spPr>
          <a:xfrm>
            <a:off x="6012160" y="5730735"/>
            <a:ext cx="579252" cy="257369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200" dirty="0" smtClean="0"/>
              <a:t>infected</a:t>
            </a:r>
            <a:endParaRPr lang="fi-FI" sz="1200" dirty="0"/>
          </a:p>
        </p:txBody>
      </p:sp>
      <p:sp>
        <p:nvSpPr>
          <p:cNvPr id="29" name="Rectangle 28"/>
          <p:cNvSpPr/>
          <p:nvPr/>
        </p:nvSpPr>
        <p:spPr>
          <a:xfrm>
            <a:off x="6012160" y="6165304"/>
            <a:ext cx="739552" cy="257369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fi-FI" sz="1200" dirty="0" smtClean="0"/>
              <a:t>uninfected</a:t>
            </a:r>
            <a:endParaRPr lang="fi-FI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54" y="1340768"/>
            <a:ext cx="8463034" cy="386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21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</dc:creator>
  <cp:lastModifiedBy>Markus Vähä-Koskela</cp:lastModifiedBy>
  <cp:revision>48</cp:revision>
  <cp:lastPrinted>2011-08-25T12:34:50Z</cp:lastPrinted>
  <dcterms:created xsi:type="dcterms:W3CDTF">2011-08-23T10:22:33Z</dcterms:created>
  <dcterms:modified xsi:type="dcterms:W3CDTF">2014-09-03T06:27:43Z</dcterms:modified>
</cp:coreProperties>
</file>