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79" y="1547899"/>
            <a:ext cx="3592007" cy="381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245" y="1547899"/>
            <a:ext cx="3573234" cy="3848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356" y="1084774"/>
            <a:ext cx="776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600" b="1" dirty="0" smtClean="0"/>
              <a:t>VV+VV</a:t>
            </a:r>
            <a:endParaRPr lang="fi-FI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945" y="811467"/>
            <a:ext cx="1917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600" b="1" dirty="0" smtClean="0"/>
              <a:t>VV+VV</a:t>
            </a:r>
          </a:p>
          <a:p>
            <a:pPr algn="ctr"/>
            <a:r>
              <a:rPr lang="fi-FI" sz="1600" b="1" dirty="0" smtClean="0"/>
              <a:t>+anti-asialo GM1 Ab</a:t>
            </a:r>
            <a:endParaRPr lang="fi-FI" sz="16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264563" y="4115015"/>
            <a:ext cx="1144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200" b="1" dirty="0" smtClean="0"/>
              <a:t>isotype control</a:t>
            </a:r>
            <a:endParaRPr lang="fi-FI" sz="12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531878" y="2286215"/>
            <a:ext cx="609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200" b="1" dirty="0" smtClean="0"/>
              <a:t>NKp46</a:t>
            </a:r>
            <a:endParaRPr lang="fi-FI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Figure </a:t>
            </a:r>
            <a:r>
              <a:rPr lang="en-US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36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Vähä-Koskela</dc:creator>
  <cp:lastModifiedBy>Markus Vähä-Koskela</cp:lastModifiedBy>
  <cp:revision>7</cp:revision>
  <dcterms:created xsi:type="dcterms:W3CDTF">2006-08-16T00:00:00Z</dcterms:created>
  <dcterms:modified xsi:type="dcterms:W3CDTF">2014-08-31T18:06:51Z</dcterms:modified>
</cp:coreProperties>
</file>