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8922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1298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8525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9666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8933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188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657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006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6914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95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5373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38431-0AE1-4A44-9720-8164462E3D56}" type="datetimeFigureOut">
              <a:rPr lang="ko-KR" altLang="en-US" smtClean="0"/>
              <a:t>2016-01-31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CE286-881A-4EEA-89A3-E2AD0BA7362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1591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3354" y="271448"/>
            <a:ext cx="5565292" cy="55570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3509" y="5828459"/>
            <a:ext cx="10764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 A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checking the normality of log-transformed gene expressions, we performed Shapiro-Wilks test for each gene and dr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a histogram of the p-values. P-values for most genes are larger than 0.05 which means log-transformed gene expressions follow normal distributions.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383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13509" y="5748904"/>
            <a:ext cx="10764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 B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QQ-plots for some genes which are significant in model-based approach.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내용 개체 틀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695" y="207183"/>
            <a:ext cx="11636974" cy="533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326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" name="내용 개체 틀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2411" y="121430"/>
            <a:ext cx="10557795" cy="57347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8818" y="5934670"/>
            <a:ext cx="10764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 C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 expression profiles for significant genes with leptin detected by model-based approach. Blue dots are ND samples and Red dots are HFD samples. X-axis shows log-normalized gene expression for each gene and Y-axis shows expression of leptin.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734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189" y="452092"/>
            <a:ext cx="11849622" cy="45582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8818" y="5934670"/>
            <a:ext cx="10764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 D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 expression profiles for significant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genes with adiponectin detected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model-based approach. Blue dots show ND samples and Red dots show HFD samples. X-axis shows log-normalized gene expression for each gene and Y-axis shows expression of adiponectin.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707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339" y="208403"/>
            <a:ext cx="11305322" cy="43488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8818" y="5676976"/>
            <a:ext cx="107649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 E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 expression profiles for significant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genes with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insulin 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detected </a:t>
            </a:r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model-based approach. Blue dots are ND samples and Red dots are HFD samples. X-axis shows log-normalized gene expression for each gene and Y-axis shows expression of insulin.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378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187</Words>
  <Application>Microsoft Office PowerPoint</Application>
  <PresentationFormat>와이드스크린</PresentationFormat>
  <Paragraphs>5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맑은 고딕</vt:lpstr>
      <vt:lpstr>Arial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Yongkang Kim</dc:creator>
  <cp:lastModifiedBy>Yongkang Kim</cp:lastModifiedBy>
  <cp:revision>20</cp:revision>
  <dcterms:created xsi:type="dcterms:W3CDTF">2016-01-05T16:16:11Z</dcterms:created>
  <dcterms:modified xsi:type="dcterms:W3CDTF">2016-01-31T13:22:29Z</dcterms:modified>
</cp:coreProperties>
</file>