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0" d="100"/>
          <a:sy n="80" d="100"/>
        </p:scale>
        <p:origin x="-19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DA9F-6A3F-494C-A7CB-F9C7A65E0CE1}" type="datetimeFigureOut">
              <a:rPr lang="en-US" smtClean="0"/>
              <a:t>6/16/15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7DAC-C22D-6447-AA32-C156B5FF8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8305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DA9F-6A3F-494C-A7CB-F9C7A65E0CE1}" type="datetimeFigureOut">
              <a:rPr lang="en-US" smtClean="0"/>
              <a:t>6/16/15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7DAC-C22D-6447-AA32-C156B5FF8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8666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DA9F-6A3F-494C-A7CB-F9C7A65E0CE1}" type="datetimeFigureOut">
              <a:rPr lang="en-US" smtClean="0"/>
              <a:t>6/16/15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7DAC-C22D-6447-AA32-C156B5FF8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13943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DA9F-6A3F-494C-A7CB-F9C7A65E0CE1}" type="datetimeFigureOut">
              <a:rPr lang="en-US" smtClean="0"/>
              <a:t>6/16/15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7DAC-C22D-6447-AA32-C156B5FF8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6922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DA9F-6A3F-494C-A7CB-F9C7A65E0CE1}" type="datetimeFigureOut">
              <a:rPr lang="en-US" smtClean="0"/>
              <a:t>6/16/15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7DAC-C22D-6447-AA32-C156B5FF8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546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DA9F-6A3F-494C-A7CB-F9C7A65E0CE1}" type="datetimeFigureOut">
              <a:rPr lang="en-US" smtClean="0"/>
              <a:t>6/16/15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7DAC-C22D-6447-AA32-C156B5FF8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2673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DA9F-6A3F-494C-A7CB-F9C7A65E0CE1}" type="datetimeFigureOut">
              <a:rPr lang="en-US" smtClean="0"/>
              <a:t>6/16/15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7DAC-C22D-6447-AA32-C156B5FF8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3924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DA9F-6A3F-494C-A7CB-F9C7A65E0CE1}" type="datetimeFigureOut">
              <a:rPr lang="en-US" smtClean="0"/>
              <a:t>6/16/15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7DAC-C22D-6447-AA32-C156B5FF8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4654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DA9F-6A3F-494C-A7CB-F9C7A65E0CE1}" type="datetimeFigureOut">
              <a:rPr lang="en-US" smtClean="0"/>
              <a:t>6/16/15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7DAC-C22D-6447-AA32-C156B5FF8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536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DA9F-6A3F-494C-A7CB-F9C7A65E0CE1}" type="datetimeFigureOut">
              <a:rPr lang="en-US" smtClean="0"/>
              <a:t>6/16/15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7DAC-C22D-6447-AA32-C156B5FF8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6036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6DA9F-6A3F-494C-A7CB-F9C7A65E0CE1}" type="datetimeFigureOut">
              <a:rPr lang="en-US" smtClean="0"/>
              <a:t>6/16/15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E7DAC-C22D-6447-AA32-C156B5FF8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519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06DA9F-6A3F-494C-A7CB-F9C7A65E0CE1}" type="datetimeFigureOut">
              <a:rPr lang="en-US" smtClean="0"/>
              <a:t>6/16/15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7E7DAC-C22D-6447-AA32-C156B5FF865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55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1 - SVI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0650" y="1530350"/>
            <a:ext cx="6362700" cy="3797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2560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Macintosh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Manager/>
  <Company/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Omar Niss</dc:creator>
  <cp:keywords/>
  <dc:description/>
  <cp:lastModifiedBy>Omar Niss</cp:lastModifiedBy>
  <cp:revision>1</cp:revision>
  <dcterms:created xsi:type="dcterms:W3CDTF">2015-06-16T18:01:50Z</dcterms:created>
  <dcterms:modified xsi:type="dcterms:W3CDTF">2015-06-16T18:02:08Z</dcterms:modified>
  <cp:category/>
</cp:coreProperties>
</file>