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30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89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1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30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64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186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90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241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92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9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72E28-D936-CF43-AFC6-4265279DE8BF}" type="datetimeFigureOut">
              <a:rPr lang="en-US" smtClean="0"/>
              <a:t>4/13/15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9BA64-C215-6740-931C-00BCA3B2A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5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D_fig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6556"/>
            <a:ext cx="4548098" cy="4548098"/>
          </a:xfrm>
          <a:prstGeom prst="rect">
            <a:avLst/>
          </a:prstGeom>
        </p:spPr>
      </p:pic>
      <p:pic>
        <p:nvPicPr>
          <p:cNvPr id="5" name="Picture 4" descr="TRV_fig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597" y="696556"/>
            <a:ext cx="4548098" cy="45480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64393" y="5674880"/>
            <a:ext cx="2314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Figure S5.</a:t>
            </a:r>
            <a:endParaRPr lang="en-US" sz="2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8217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Omar Niss</dc:creator>
  <cp:keywords/>
  <dc:description/>
  <cp:lastModifiedBy>Omar Niss</cp:lastModifiedBy>
  <cp:revision>1</cp:revision>
  <dcterms:created xsi:type="dcterms:W3CDTF">2015-04-13T20:06:55Z</dcterms:created>
  <dcterms:modified xsi:type="dcterms:W3CDTF">2015-04-13T20:13:35Z</dcterms:modified>
  <cp:category/>
</cp:coreProperties>
</file>