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70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948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258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953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551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795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436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512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303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2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359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1C5419-1F8A-4968-9A5C-5295B13CF7A7}" type="datetimeFigureOut">
              <a:rPr lang="en-US" smtClean="0"/>
              <a:t>12/24/2015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DB4F5-750D-4078-8F08-D6464A5D2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194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599" y="5765997"/>
            <a:ext cx="2524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Supplementary Figure S9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80" b="7007"/>
          <a:stretch/>
        </p:blipFill>
        <p:spPr bwMode="auto">
          <a:xfrm>
            <a:off x="207166" y="1463040"/>
            <a:ext cx="8479633" cy="3749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257800" y="5765997"/>
            <a:ext cx="3886200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/>
              <a:t>“Preclinical Toxicity Evaluation of a Novel Immunotoxin, D2C7-(</a:t>
            </a:r>
            <a:r>
              <a:rPr lang="en-US" sz="750" dirty="0" err="1"/>
              <a:t>scdsFv</a:t>
            </a:r>
            <a:r>
              <a:rPr lang="en-US" sz="750" dirty="0"/>
              <a:t>)-PE38KDEL, Administered via Intracerebral Convection-Enhanced Delivery in Rats.” </a:t>
            </a:r>
            <a:r>
              <a:rPr lang="en-US" sz="750" i="1" dirty="0"/>
              <a:t>Investigational New Drugs: The Journal of New Anticancer Agents. </a:t>
            </a:r>
            <a:r>
              <a:rPr lang="en-US" sz="750" dirty="0"/>
              <a:t>By: Xuhui Bao, </a:t>
            </a:r>
            <a:r>
              <a:rPr lang="en-US" sz="750" dirty="0" err="1"/>
              <a:t>Vidyalakshmi</a:t>
            </a:r>
            <a:r>
              <a:rPr lang="en-US" sz="750" dirty="0"/>
              <a:t> Chandramohan, Randall P. Reynolds, John N. Norton, William C. </a:t>
            </a:r>
            <a:r>
              <a:rPr lang="en-US" sz="750" dirty="0" err="1"/>
              <a:t>Wetsel</a:t>
            </a:r>
            <a:r>
              <a:rPr lang="en-US" sz="750" dirty="0"/>
              <a:t>, Ramona M. </a:t>
            </a:r>
            <a:r>
              <a:rPr lang="en-US" sz="750" dirty="0" err="1"/>
              <a:t>Rodriguiz</a:t>
            </a:r>
            <a:r>
              <a:rPr lang="en-US" sz="750" dirty="0"/>
              <a:t>, </a:t>
            </a:r>
            <a:r>
              <a:rPr lang="en-US" sz="750" dirty="0" err="1"/>
              <a:t>Dipendra</a:t>
            </a:r>
            <a:r>
              <a:rPr lang="en-US" sz="750" dirty="0"/>
              <a:t> K. </a:t>
            </a:r>
            <a:r>
              <a:rPr lang="en-US" sz="750" dirty="0" err="1"/>
              <a:t>Aryal</a:t>
            </a:r>
            <a:r>
              <a:rPr lang="en-US" sz="750" dirty="0"/>
              <a:t>, Roger E. </a:t>
            </a:r>
            <a:r>
              <a:rPr lang="en-US" sz="750" dirty="0" err="1"/>
              <a:t>McLendon</a:t>
            </a:r>
            <a:r>
              <a:rPr lang="en-US" sz="750" dirty="0"/>
              <a:t>, Edward D. Levin, Neil A. </a:t>
            </a:r>
            <a:r>
              <a:rPr lang="en-US" sz="750" dirty="0" err="1"/>
              <a:t>Petry</a:t>
            </a:r>
            <a:r>
              <a:rPr lang="en-US" sz="750" dirty="0"/>
              <a:t>, Michael R. </a:t>
            </a:r>
            <a:r>
              <a:rPr lang="en-US" sz="750" dirty="0" err="1"/>
              <a:t>Zalutsky</a:t>
            </a:r>
            <a:r>
              <a:rPr lang="en-US" sz="750" dirty="0"/>
              <a:t>, Bruce K. Burnett, </a:t>
            </a:r>
            <a:r>
              <a:rPr lang="en-US" sz="750" dirty="0" err="1"/>
              <a:t>Chien-Tsun</a:t>
            </a:r>
            <a:r>
              <a:rPr lang="en-US" sz="750" dirty="0"/>
              <a:t> </a:t>
            </a:r>
            <a:r>
              <a:rPr lang="en-US" sz="750" dirty="0" err="1"/>
              <a:t>Kuan</a:t>
            </a:r>
            <a:r>
              <a:rPr lang="en-US" sz="750" dirty="0"/>
              <a:t>, Ira H. </a:t>
            </a:r>
            <a:r>
              <a:rPr lang="en-US" sz="750" dirty="0" err="1"/>
              <a:t>Pastan</a:t>
            </a:r>
            <a:r>
              <a:rPr lang="en-US" sz="750" dirty="0"/>
              <a:t>, and Darell D. Bigner. Corresponding Author: Darell D. Bigner, Preston Robert Tisch Brain Tumor Center and Department of Pathology, Duke University Medical Center, Box 3156, 177 MSRB-1, 203 Research Drive, Durham, NC 27710. Phone: 919-684-5018; Fax: 919-684-6458; E-mail: darell.bigner@duke.edu</a:t>
            </a:r>
          </a:p>
        </p:txBody>
      </p:sp>
    </p:spTree>
    <p:extLst>
      <p:ext uri="{BB962C8B-B14F-4D97-AF65-F5344CB8AC3E}">
        <p14:creationId xmlns:p14="http://schemas.microsoft.com/office/powerpoint/2010/main" val="23665330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</TotalTime>
  <Words>159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Ramona Rodriguiz</dc:creator>
  <cp:lastModifiedBy>odiaz</cp:lastModifiedBy>
  <cp:revision>13</cp:revision>
  <dcterms:created xsi:type="dcterms:W3CDTF">2015-08-16T23:05:17Z</dcterms:created>
  <dcterms:modified xsi:type="dcterms:W3CDTF">2015-12-24T05:09:54Z</dcterms:modified>
</cp:coreProperties>
</file>