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55522" y="1219200"/>
            <a:ext cx="7826478" cy="3886200"/>
            <a:chOff x="1421428" y="1447800"/>
            <a:chExt cx="6217920" cy="28346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13" r="1934" b="5714"/>
            <a:stretch/>
          </p:blipFill>
          <p:spPr bwMode="auto">
            <a:xfrm>
              <a:off x="1421428" y="1447800"/>
              <a:ext cx="6217920" cy="2834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962400" y="1447800"/>
              <a:ext cx="3810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Supplementary </a:t>
            </a:r>
            <a:r>
              <a:rPr lang="en-US" dirty="0" smtClean="0"/>
              <a:t>Figure </a:t>
            </a:r>
            <a:r>
              <a:rPr lang="en-US" altLang="zh-CN" dirty="0" smtClean="0"/>
              <a:t>S</a:t>
            </a:r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072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2015-12-24T05:06:07Z</dcterms:modified>
</cp:coreProperties>
</file>