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" b="6788"/>
          <a:stretch/>
        </p:blipFill>
        <p:spPr bwMode="auto">
          <a:xfrm>
            <a:off x="152400" y="1524000"/>
            <a:ext cx="8763000" cy="383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06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2015-12-24T05:08:09Z</dcterms:modified>
</cp:coreProperties>
</file>