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9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599" y="5765997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S4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7" b="5625"/>
          <a:stretch/>
        </p:blipFill>
        <p:spPr bwMode="auto">
          <a:xfrm>
            <a:off x="171364" y="1219200"/>
            <a:ext cx="8744036" cy="393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09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Ramona Rodriguiz</dc:creator>
  <cp:lastModifiedBy>odiaz</cp:lastModifiedBy>
  <cp:revision>13</cp:revision>
  <dcterms:created xsi:type="dcterms:W3CDTF">2015-08-16T23:05:17Z</dcterms:created>
  <dcterms:modified xsi:type="dcterms:W3CDTF">2015-12-24T05:08:28Z</dcterms:modified>
</cp:coreProperties>
</file>