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S5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09600" y="1729764"/>
            <a:ext cx="7771667" cy="3505913"/>
            <a:chOff x="609600" y="1729764"/>
            <a:chExt cx="7771667" cy="350591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39" b="5689"/>
            <a:stretch/>
          </p:blipFill>
          <p:spPr bwMode="auto">
            <a:xfrm>
              <a:off x="609600" y="1730477"/>
              <a:ext cx="7771667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480636" y="1729764"/>
              <a:ext cx="483383" cy="2345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2627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2015-12-24T05:08:46Z</dcterms:modified>
</cp:coreProperties>
</file>