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70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948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258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953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551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795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436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512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303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2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359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194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50" b="6101"/>
          <a:stretch/>
        </p:blipFill>
        <p:spPr bwMode="auto">
          <a:xfrm>
            <a:off x="381000" y="1371600"/>
            <a:ext cx="8534400" cy="3789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78241" y="1371600"/>
            <a:ext cx="420221" cy="2703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599" y="5765997"/>
            <a:ext cx="2524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S6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782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Ramona Rodriguiz</dc:creator>
  <cp:lastModifiedBy>odiaz</cp:lastModifiedBy>
  <cp:revision>13</cp:revision>
  <dcterms:created xsi:type="dcterms:W3CDTF">2015-08-16T23:05:17Z</dcterms:created>
  <dcterms:modified xsi:type="dcterms:W3CDTF">2015-12-24T05:09:06Z</dcterms:modified>
</cp:coreProperties>
</file>