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3828" y="1371600"/>
            <a:ext cx="8551571" cy="4114800"/>
            <a:chOff x="363829" y="1371600"/>
            <a:chExt cx="8269126" cy="384048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65" b="6544"/>
            <a:stretch/>
          </p:blipFill>
          <p:spPr bwMode="auto">
            <a:xfrm>
              <a:off x="363829" y="1645920"/>
              <a:ext cx="8269126" cy="3566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878241" y="1371600"/>
              <a:ext cx="420221" cy="2703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68130" y="1528916"/>
              <a:ext cx="420221" cy="2703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320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2015-12-24T05:09:24Z</dcterms:modified>
</cp:coreProperties>
</file>