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3"/>
  </p:notesMasterIdLst>
  <p:sldIdLst>
    <p:sldId id="530" r:id="rId2"/>
  </p:sldIdLst>
  <p:sldSz cx="14401800" cy="10801350"/>
  <p:notesSz cx="6797675" cy="987425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72000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44000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21600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8800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3600018" algn="l" defTabSz="1440007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4320021" algn="l" defTabSz="1440007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5040025" algn="l" defTabSz="1440007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5760028" algn="l" defTabSz="1440007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5BF1B"/>
    <a:srgbClr val="EDF903"/>
    <a:srgbClr val="54FEFA"/>
    <a:srgbClr val="67B6EB"/>
    <a:srgbClr val="F5FD55"/>
    <a:srgbClr val="9701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498" autoAdjust="0"/>
    <p:restoredTop sz="94639" autoAdjust="0"/>
  </p:normalViewPr>
  <p:slideViewPr>
    <p:cSldViewPr>
      <p:cViewPr>
        <p:scale>
          <a:sx n="66" d="100"/>
          <a:sy n="66" d="100"/>
        </p:scale>
        <p:origin x="-1531" y="-82"/>
      </p:cViewPr>
      <p:guideLst>
        <p:guide orient="horz" pos="3402"/>
        <p:guide pos="4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25" d="100"/>
          <a:sy n="125" d="100"/>
        </p:scale>
        <p:origin x="-1032" y="49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Textmasterformate durch Klicken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150285-6CCE-4844-BBDB-753B78193803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0161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720003"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440007"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2160010"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880015"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3600018" algn="l" defTabSz="144000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20021" algn="l" defTabSz="144000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040025" algn="l" defTabSz="144000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760028" algn="l" defTabSz="144000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1363"/>
            <a:ext cx="4937125" cy="37020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50443" y="9378823"/>
            <a:ext cx="2945659" cy="493713"/>
          </a:xfrm>
          <a:prstGeom prst="rect">
            <a:avLst/>
          </a:prstGeom>
        </p:spPr>
        <p:txBody>
          <a:bodyPr/>
          <a:lstStyle/>
          <a:p>
            <a:fld id="{0DA7904C-E062-4540-8058-7E5D3290DB53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50109" y="2605326"/>
            <a:ext cx="10428804" cy="18002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850109" y="4760595"/>
            <a:ext cx="10428804" cy="276034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850106" y="10313793"/>
            <a:ext cx="4550569" cy="397549"/>
          </a:xfrm>
        </p:spPr>
        <p:txBody>
          <a:bodyPr wrap="none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170021" y="282539"/>
            <a:ext cx="7030879" cy="397549"/>
          </a:xfrm>
        </p:spPr>
        <p:txBody>
          <a:bodyPr wrap="square"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3771723" y="10313789"/>
            <a:ext cx="567572" cy="34004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2C087-02BF-4E3D-8B2C-186CA434EA48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FD8188-3958-4A26-ADFF-045B1799B775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373799" y="1020127"/>
            <a:ext cx="3172896" cy="867108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50108" y="1020127"/>
            <a:ext cx="9283661" cy="867108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FEA9DA-08F3-4EF7-8806-01D2883A3262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7F7A8D-8560-4A11-8EC6-3494086779B5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37643" y="6940873"/>
            <a:ext cx="12241530" cy="2145268"/>
          </a:xfrm>
        </p:spPr>
        <p:txBody>
          <a:bodyPr/>
          <a:lstStyle>
            <a:lvl1pPr algn="l">
              <a:defRPr sz="6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137643" y="4578075"/>
            <a:ext cx="12241530" cy="2362795"/>
          </a:xfrm>
        </p:spPr>
        <p:txBody>
          <a:bodyPr anchor="b"/>
          <a:lstStyle>
            <a:lvl1pPr marL="0" indent="0">
              <a:buNone/>
              <a:defRPr sz="3200"/>
            </a:lvl1pPr>
            <a:lvl2pPr marL="720003" indent="0">
              <a:buNone/>
              <a:defRPr sz="2800"/>
            </a:lvl2pPr>
            <a:lvl3pPr marL="1440007" indent="0">
              <a:buNone/>
              <a:defRPr sz="2500"/>
            </a:lvl3pPr>
            <a:lvl4pPr marL="2160010" indent="0">
              <a:buNone/>
              <a:defRPr sz="2300"/>
            </a:lvl4pPr>
            <a:lvl5pPr marL="2880015" indent="0">
              <a:buNone/>
              <a:defRPr sz="2300"/>
            </a:lvl5pPr>
            <a:lvl6pPr marL="3600018" indent="0">
              <a:buNone/>
              <a:defRPr sz="2300"/>
            </a:lvl6pPr>
            <a:lvl7pPr marL="4320021" indent="0">
              <a:buNone/>
              <a:defRPr sz="2300"/>
            </a:lvl7pPr>
            <a:lvl8pPr marL="5040025" indent="0">
              <a:buNone/>
              <a:defRPr sz="2300"/>
            </a:lvl8pPr>
            <a:lvl9pPr marL="5760028" indent="0">
              <a:buNone/>
              <a:defRPr sz="23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E54C1F-ECF9-4805-ACBB-8C965E413AD3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50110" y="2605331"/>
            <a:ext cx="6228279" cy="7085886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318417" y="2605331"/>
            <a:ext cx="6228278" cy="7085886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F5B258-551A-4C9D-8390-0B9C971449F6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90" y="432555"/>
            <a:ext cx="12961620" cy="18002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92" y="2417806"/>
            <a:ext cx="6363296" cy="1007625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0003" indent="0">
              <a:buNone/>
              <a:defRPr sz="3200" b="1"/>
            </a:lvl2pPr>
            <a:lvl3pPr marL="1440007" indent="0">
              <a:buNone/>
              <a:defRPr sz="2800" b="1"/>
            </a:lvl3pPr>
            <a:lvl4pPr marL="2160010" indent="0">
              <a:buNone/>
              <a:defRPr sz="2500" b="1"/>
            </a:lvl4pPr>
            <a:lvl5pPr marL="2880015" indent="0">
              <a:buNone/>
              <a:defRPr sz="2500" b="1"/>
            </a:lvl5pPr>
            <a:lvl6pPr marL="3600018" indent="0">
              <a:buNone/>
              <a:defRPr sz="2500" b="1"/>
            </a:lvl6pPr>
            <a:lvl7pPr marL="4320021" indent="0">
              <a:buNone/>
              <a:defRPr sz="2500" b="1"/>
            </a:lvl7pPr>
            <a:lvl8pPr marL="5040025" indent="0">
              <a:buNone/>
              <a:defRPr sz="2500" b="1"/>
            </a:lvl8pPr>
            <a:lvl9pPr marL="5760028" indent="0">
              <a:buNone/>
              <a:defRPr sz="25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20092" y="3425430"/>
            <a:ext cx="6363296" cy="622327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315918" y="2417806"/>
            <a:ext cx="6365796" cy="1007625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0003" indent="0">
              <a:buNone/>
              <a:defRPr sz="3200" b="1"/>
            </a:lvl2pPr>
            <a:lvl3pPr marL="1440007" indent="0">
              <a:buNone/>
              <a:defRPr sz="2800" b="1"/>
            </a:lvl3pPr>
            <a:lvl4pPr marL="2160010" indent="0">
              <a:buNone/>
              <a:defRPr sz="2500" b="1"/>
            </a:lvl4pPr>
            <a:lvl5pPr marL="2880015" indent="0">
              <a:buNone/>
              <a:defRPr sz="2500" b="1"/>
            </a:lvl5pPr>
            <a:lvl6pPr marL="3600018" indent="0">
              <a:buNone/>
              <a:defRPr sz="2500" b="1"/>
            </a:lvl6pPr>
            <a:lvl7pPr marL="4320021" indent="0">
              <a:buNone/>
              <a:defRPr sz="2500" b="1"/>
            </a:lvl7pPr>
            <a:lvl8pPr marL="5040025" indent="0">
              <a:buNone/>
              <a:defRPr sz="2500" b="1"/>
            </a:lvl8pPr>
            <a:lvl9pPr marL="5760028" indent="0">
              <a:buNone/>
              <a:defRPr sz="25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315918" y="3425430"/>
            <a:ext cx="6365796" cy="622327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D2D884-0880-404A-9F82-04C4678B76ED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2DAAC32-6B3F-40C8-BC71-DB4C93474323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87C8E3-A018-48E2-BDFC-FF267DC1DFCF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92" y="430054"/>
            <a:ext cx="4738093" cy="18302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630704" y="430056"/>
            <a:ext cx="8051006" cy="9218653"/>
          </a:xfrm>
        </p:spPr>
        <p:txBody>
          <a:bodyPr/>
          <a:lstStyle>
            <a:lvl1pPr>
              <a:defRPr sz="5100"/>
            </a:lvl1pPr>
            <a:lvl2pPr>
              <a:defRPr sz="44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20092" y="2260285"/>
            <a:ext cx="4738093" cy="7388424"/>
          </a:xfrm>
        </p:spPr>
        <p:txBody>
          <a:bodyPr/>
          <a:lstStyle>
            <a:lvl1pPr marL="0" indent="0">
              <a:buNone/>
              <a:defRPr sz="2300"/>
            </a:lvl1pPr>
            <a:lvl2pPr marL="720003" indent="0">
              <a:buNone/>
              <a:defRPr sz="1900"/>
            </a:lvl2pPr>
            <a:lvl3pPr marL="1440007" indent="0">
              <a:buNone/>
              <a:defRPr sz="1600"/>
            </a:lvl3pPr>
            <a:lvl4pPr marL="2160010" indent="0">
              <a:buNone/>
              <a:defRPr sz="1500"/>
            </a:lvl4pPr>
            <a:lvl5pPr marL="2880015" indent="0">
              <a:buNone/>
              <a:defRPr sz="1500"/>
            </a:lvl5pPr>
            <a:lvl6pPr marL="3600018" indent="0">
              <a:buNone/>
              <a:defRPr sz="1500"/>
            </a:lvl6pPr>
            <a:lvl7pPr marL="4320021" indent="0">
              <a:buNone/>
              <a:defRPr sz="1500"/>
            </a:lvl7pPr>
            <a:lvl8pPr marL="5040025" indent="0">
              <a:buNone/>
              <a:defRPr sz="1500"/>
            </a:lvl8pPr>
            <a:lvl9pPr marL="5760028" indent="0">
              <a:buNone/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482AA5-4CD8-41BF-9442-81F2FA750A6B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2853" y="7560948"/>
            <a:ext cx="8641080" cy="892612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822853" y="965121"/>
            <a:ext cx="8641080" cy="6480810"/>
          </a:xfrm>
        </p:spPr>
        <p:txBody>
          <a:bodyPr/>
          <a:lstStyle>
            <a:lvl1pPr marL="0" indent="0">
              <a:buNone/>
              <a:defRPr sz="5100"/>
            </a:lvl1pPr>
            <a:lvl2pPr marL="720003" indent="0">
              <a:buNone/>
              <a:defRPr sz="4400"/>
            </a:lvl2pPr>
            <a:lvl3pPr marL="1440007" indent="0">
              <a:buNone/>
              <a:defRPr sz="3800"/>
            </a:lvl3pPr>
            <a:lvl4pPr marL="2160010" indent="0">
              <a:buNone/>
              <a:defRPr sz="3200"/>
            </a:lvl4pPr>
            <a:lvl5pPr marL="2880015" indent="0">
              <a:buNone/>
              <a:defRPr sz="3200"/>
            </a:lvl5pPr>
            <a:lvl6pPr marL="3600018" indent="0">
              <a:buNone/>
              <a:defRPr sz="3200"/>
            </a:lvl6pPr>
            <a:lvl7pPr marL="4320021" indent="0">
              <a:buNone/>
              <a:defRPr sz="3200"/>
            </a:lvl7pPr>
            <a:lvl8pPr marL="5040025" indent="0">
              <a:buNone/>
              <a:defRPr sz="3200"/>
            </a:lvl8pPr>
            <a:lvl9pPr marL="5760028" indent="0">
              <a:buNone/>
              <a:defRPr sz="32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822853" y="8453560"/>
            <a:ext cx="8641080" cy="1267658"/>
          </a:xfrm>
        </p:spPr>
        <p:txBody>
          <a:bodyPr/>
          <a:lstStyle>
            <a:lvl1pPr marL="0" indent="0">
              <a:buNone/>
              <a:defRPr sz="2300"/>
            </a:lvl1pPr>
            <a:lvl2pPr marL="720003" indent="0">
              <a:buNone/>
              <a:defRPr sz="1900"/>
            </a:lvl2pPr>
            <a:lvl3pPr marL="1440007" indent="0">
              <a:buNone/>
              <a:defRPr sz="1600"/>
            </a:lvl3pPr>
            <a:lvl4pPr marL="2160010" indent="0">
              <a:buNone/>
              <a:defRPr sz="1500"/>
            </a:lvl4pPr>
            <a:lvl5pPr marL="2880015" indent="0">
              <a:buNone/>
              <a:defRPr sz="1500"/>
            </a:lvl5pPr>
            <a:lvl6pPr marL="3600018" indent="0">
              <a:buNone/>
              <a:defRPr sz="1500"/>
            </a:lvl6pPr>
            <a:lvl7pPr marL="4320021" indent="0">
              <a:buNone/>
              <a:defRPr sz="1500"/>
            </a:lvl7pPr>
            <a:lvl8pPr marL="5040025" indent="0">
              <a:buNone/>
              <a:defRPr sz="1500"/>
            </a:lvl8pPr>
            <a:lvl9pPr marL="5760028" indent="0">
              <a:buNone/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482AA5-4CD8-41BF-9442-81F2FA750A6B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50109" y="1020130"/>
            <a:ext cx="10428804" cy="12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Mastertitelformat bearbeiten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0110" y="2605331"/>
            <a:ext cx="12696587" cy="7085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50108" y="10313792"/>
            <a:ext cx="6003251" cy="28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9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023" y="282539"/>
            <a:ext cx="8503563" cy="39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681712" y="10313792"/>
            <a:ext cx="567572" cy="28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pPr>
              <a:defRPr/>
            </a:pPr>
            <a:fld id="{41482AA5-4CD8-41BF-9442-81F2FA750A6B}" type="slidenum">
              <a:rPr lang="de-CH" smtClean="0"/>
              <a:pPr>
                <a:defRPr/>
              </a:pPr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1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100" b="1">
          <a:solidFill>
            <a:srgbClr val="333333"/>
          </a:solidFill>
          <a:latin typeface="Arial" pitchFamily="39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100" b="1">
          <a:solidFill>
            <a:srgbClr val="333333"/>
          </a:solidFill>
          <a:latin typeface="Arial" pitchFamily="39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100" b="1">
          <a:solidFill>
            <a:srgbClr val="333333"/>
          </a:solidFill>
          <a:latin typeface="Arial" pitchFamily="39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100" b="1">
          <a:solidFill>
            <a:srgbClr val="333333"/>
          </a:solidFill>
          <a:latin typeface="Arial" pitchFamily="39" charset="0"/>
        </a:defRPr>
      </a:lvl5pPr>
      <a:lvl6pPr marL="720003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100" b="1">
          <a:solidFill>
            <a:srgbClr val="333333"/>
          </a:solidFill>
          <a:latin typeface="Arial" pitchFamily="39" charset="0"/>
        </a:defRPr>
      </a:lvl6pPr>
      <a:lvl7pPr marL="1440007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100" b="1">
          <a:solidFill>
            <a:srgbClr val="333333"/>
          </a:solidFill>
          <a:latin typeface="Arial" pitchFamily="39" charset="0"/>
        </a:defRPr>
      </a:lvl7pPr>
      <a:lvl8pPr marL="21600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100" b="1">
          <a:solidFill>
            <a:srgbClr val="333333"/>
          </a:solidFill>
          <a:latin typeface="Arial" pitchFamily="39" charset="0"/>
        </a:defRPr>
      </a:lvl8pPr>
      <a:lvl9pPr marL="288001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100" b="1">
          <a:solidFill>
            <a:srgbClr val="333333"/>
          </a:solidFill>
          <a:latin typeface="Arial" pitchFamily="39" charset="0"/>
        </a:defRPr>
      </a:lvl9pPr>
    </p:titleStyle>
    <p:bodyStyle>
      <a:lvl1pPr marL="660004" indent="-660004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Arial" pitchFamily="39" charset="0"/>
        <a:buChar char="&gt;"/>
        <a:defRPr sz="3500">
          <a:solidFill>
            <a:srgbClr val="333333"/>
          </a:solidFill>
          <a:latin typeface="+mn-lt"/>
          <a:ea typeface="+mn-ea"/>
          <a:cs typeface="+mn-cs"/>
        </a:defRPr>
      </a:lvl1pPr>
      <a:lvl2pPr marL="1320006" indent="-60000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Font typeface="Arial" pitchFamily="39" charset="0"/>
        <a:buChar char="—"/>
        <a:defRPr sz="3200">
          <a:solidFill>
            <a:srgbClr val="333333"/>
          </a:solidFill>
          <a:latin typeface="+mn-lt"/>
          <a:ea typeface="ＭＳ Ｐゴシック" pitchFamily="39" charset="-128"/>
        </a:defRPr>
      </a:lvl2pPr>
      <a:lvl3pPr marL="2040011" indent="-60000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SzPct val="85000"/>
        <a:buFont typeface="Arial" pitchFamily="39" charset="0"/>
        <a:buChar char="–"/>
        <a:defRPr>
          <a:solidFill>
            <a:srgbClr val="333333"/>
          </a:solidFill>
          <a:latin typeface="+mn-lt"/>
          <a:ea typeface="ＭＳ Ｐゴシック" pitchFamily="39" charset="-128"/>
        </a:defRPr>
      </a:lvl3pPr>
      <a:lvl4pPr marL="2700014" indent="-60000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SzPct val="85000"/>
        <a:buFont typeface="Arial" pitchFamily="39" charset="0"/>
        <a:buChar char="–"/>
        <a:defRPr>
          <a:solidFill>
            <a:srgbClr val="333333"/>
          </a:solidFill>
          <a:latin typeface="+mn-lt"/>
          <a:ea typeface="ＭＳ Ｐゴシック" pitchFamily="39" charset="-128"/>
        </a:defRPr>
      </a:lvl4pPr>
      <a:lvl5pPr marL="3360017" indent="-60000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itchFamily="39" charset="0"/>
        <a:buChar char="–"/>
        <a:defRPr>
          <a:solidFill>
            <a:srgbClr val="333333"/>
          </a:solidFill>
          <a:latin typeface="+mn-lt"/>
          <a:ea typeface="ＭＳ Ｐゴシック" pitchFamily="39" charset="-128"/>
        </a:defRPr>
      </a:lvl5pPr>
      <a:lvl6pPr marL="4080021" indent="-60000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itchFamily="39" charset="0"/>
        <a:buChar char="–"/>
        <a:defRPr>
          <a:solidFill>
            <a:srgbClr val="333333"/>
          </a:solidFill>
          <a:latin typeface="+mn-lt"/>
          <a:ea typeface="ＭＳ Ｐゴシック" pitchFamily="39" charset="-128"/>
        </a:defRPr>
      </a:lvl6pPr>
      <a:lvl7pPr marL="4800024" indent="-60000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itchFamily="39" charset="0"/>
        <a:buChar char="–"/>
        <a:defRPr>
          <a:solidFill>
            <a:srgbClr val="333333"/>
          </a:solidFill>
          <a:latin typeface="+mn-lt"/>
          <a:ea typeface="ＭＳ Ｐゴシック" pitchFamily="39" charset="-128"/>
        </a:defRPr>
      </a:lvl7pPr>
      <a:lvl8pPr marL="5520027" indent="-60000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itchFamily="39" charset="0"/>
        <a:buChar char="–"/>
        <a:defRPr>
          <a:solidFill>
            <a:srgbClr val="333333"/>
          </a:solidFill>
          <a:latin typeface="+mn-lt"/>
          <a:ea typeface="ＭＳ Ｐゴシック" pitchFamily="39" charset="-128"/>
        </a:defRPr>
      </a:lvl8pPr>
      <a:lvl9pPr marL="6240032" indent="-600003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itchFamily="39" charset="0"/>
        <a:buChar char="–"/>
        <a:defRPr>
          <a:solidFill>
            <a:srgbClr val="333333"/>
          </a:solidFill>
          <a:latin typeface="+mn-lt"/>
          <a:ea typeface="ＭＳ Ｐゴシック" pitchFamily="39" charset="-128"/>
        </a:defRPr>
      </a:lvl9pPr>
    </p:bodyStyle>
    <p:otherStyle>
      <a:defPPr>
        <a:defRPr lang="de-DE"/>
      </a:defPPr>
      <a:lvl1pPr marL="0" algn="l" defTabSz="72000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3" algn="l" defTabSz="72000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07" algn="l" defTabSz="72000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60010" algn="l" defTabSz="72000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015" algn="l" defTabSz="72000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18" algn="l" defTabSz="72000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320021" algn="l" defTabSz="72000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5040025" algn="l" defTabSz="72000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760028" algn="l" defTabSz="72000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6" descr="D:\1 PUBLICATIONS\1 PAPERS\LIESTAL 1 Case study\02.2 Autopsiebilder Mikro NEU 03-12-2015\TIA\Meningen\Tv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65" t="13900" r="-1"/>
          <a:stretch/>
        </p:blipFill>
        <p:spPr bwMode="auto">
          <a:xfrm>
            <a:off x="7489393" y="5460528"/>
            <a:ext cx="4176003" cy="313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 descr="D:\1 PUBLICATIONS\1 PAPERS\LIESTAL 1 Case study\02.1 Autopsiebilder Mikro NEU\Block 37 - Meningen - PD1\Tv1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12257" b="12162"/>
          <a:stretch/>
        </p:blipFill>
        <p:spPr bwMode="auto">
          <a:xfrm>
            <a:off x="3058560" y="5460528"/>
            <a:ext cx="4174584" cy="313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7" descr="D:\1 PUBLICATIONS\1 PAPERS\LIESTAL 1 Case study\02.2 Autopsiebilder Mikro NEU 03-12-2015\TIA\Tumor\Tv4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03" t="4095" r="8472" b="15169"/>
          <a:stretch/>
        </p:blipFill>
        <p:spPr bwMode="auto">
          <a:xfrm>
            <a:off x="7489394" y="2059063"/>
            <a:ext cx="4176002" cy="313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D:\1 PUBLICATIONS\1 PAPERS\LIESTAL 1 Case study\02.1 Autopsiebilder Mikro NEU\Block 17 - Metastase - PD1\Tv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040" y="2027238"/>
            <a:ext cx="4176563" cy="31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12097444" y="10081195"/>
            <a:ext cx="2185564" cy="576295"/>
          </a:xfrm>
          <a:prstGeom prst="rect">
            <a:avLst/>
          </a:prstGeom>
          <a:noFill/>
        </p:spPr>
        <p:txBody>
          <a:bodyPr wrap="none" lIns="144001" tIns="72001" rIns="144001" bIns="72001" rtlCol="0">
            <a:spAutoFit/>
          </a:bodyPr>
          <a:lstStyle/>
          <a:p>
            <a:r>
              <a:rPr lang="de-CH" sz="2800" b="1" dirty="0" smtClean="0">
                <a:latin typeface="+mj-lt"/>
              </a:rPr>
              <a:t>FIGURE S1</a:t>
            </a:r>
            <a:endParaRPr lang="de-CH" sz="2800" b="1" dirty="0">
              <a:latin typeface="+mj-lt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017637" y="2035962"/>
            <a:ext cx="465192" cy="58477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A5C6C">
                    <a:lumMod val="50000"/>
                  </a:srgbClr>
                </a:solidFill>
                <a:effectLst/>
                <a:uLnTx/>
                <a:uFillTx/>
                <a:latin typeface="Tahoma" pitchFamily="34" charset="0"/>
              </a:rPr>
              <a:t>A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473295" y="2016299"/>
            <a:ext cx="466794" cy="58477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A5C6C">
                    <a:lumMod val="50000"/>
                  </a:srgbClr>
                </a:solidFill>
                <a:effectLst/>
                <a:uLnTx/>
                <a:uFillTx/>
                <a:latin typeface="Tahoma" pitchFamily="34" charset="0"/>
              </a:rPr>
              <a:t>B</a:t>
            </a:r>
          </a:p>
        </p:txBody>
      </p:sp>
      <p:sp>
        <p:nvSpPr>
          <p:cNvPr id="47" name="Rechteck 46"/>
          <p:cNvSpPr/>
          <p:nvPr/>
        </p:nvSpPr>
        <p:spPr bwMode="auto">
          <a:xfrm>
            <a:off x="6286810" y="4811465"/>
            <a:ext cx="946334" cy="3984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cxnSp>
        <p:nvCxnSpPr>
          <p:cNvPr id="48" name="Gerade Verbindung 47"/>
          <p:cNvCxnSpPr/>
          <p:nvPr/>
        </p:nvCxnSpPr>
        <p:spPr bwMode="auto">
          <a:xfrm>
            <a:off x="6366763" y="4900376"/>
            <a:ext cx="79208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feld 48"/>
          <p:cNvSpPr txBox="1"/>
          <p:nvPr/>
        </p:nvSpPr>
        <p:spPr>
          <a:xfrm>
            <a:off x="6378166" y="4909901"/>
            <a:ext cx="85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 smtClean="0">
                <a:cs typeface="Arial" panose="020B0604020202020204" pitchFamily="34" charset="0"/>
              </a:rPr>
              <a:t>100 </a:t>
            </a:r>
            <a:r>
              <a:rPr lang="de-CH" sz="1400" b="1" dirty="0">
                <a:cs typeface="Arial" panose="020B0604020202020204" pitchFamily="34" charset="0"/>
              </a:rPr>
              <a:t>µm</a:t>
            </a:r>
            <a:r>
              <a:rPr lang="de-CH" sz="1400" b="1" dirty="0" smtClean="0">
                <a:cs typeface="Arial" panose="020B0604020202020204" pitchFamily="34" charset="0"/>
              </a:rPr>
              <a:t> </a:t>
            </a:r>
            <a:endParaRPr lang="de-CH" sz="1400" b="1" dirty="0"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471182" y="4790954"/>
            <a:ext cx="74090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sz="2000" b="1" dirty="0" smtClean="0">
                <a:cs typeface="Arial" panose="020B0604020202020204" pitchFamily="34" charset="0"/>
              </a:rPr>
              <a:t>TIA1</a:t>
            </a:r>
            <a:endParaRPr lang="de-CH" sz="2000" b="1" dirty="0">
              <a:cs typeface="Arial" panose="020B0604020202020204" pitchFamily="34" charset="0"/>
            </a:endParaRPr>
          </a:p>
        </p:txBody>
      </p:sp>
      <p:sp>
        <p:nvSpPr>
          <p:cNvPr id="61" name="Rechteck 60"/>
          <p:cNvSpPr/>
          <p:nvPr/>
        </p:nvSpPr>
        <p:spPr bwMode="auto">
          <a:xfrm>
            <a:off x="10719062" y="4796927"/>
            <a:ext cx="946334" cy="3984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cxnSp>
        <p:nvCxnSpPr>
          <p:cNvPr id="62" name="Gerade Verbindung 61"/>
          <p:cNvCxnSpPr/>
          <p:nvPr/>
        </p:nvCxnSpPr>
        <p:spPr bwMode="auto">
          <a:xfrm>
            <a:off x="10799015" y="4885838"/>
            <a:ext cx="79208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Textfeld 62"/>
          <p:cNvSpPr txBox="1"/>
          <p:nvPr/>
        </p:nvSpPr>
        <p:spPr>
          <a:xfrm>
            <a:off x="10810418" y="4895363"/>
            <a:ext cx="85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>
                <a:cs typeface="Arial" panose="020B0604020202020204" pitchFamily="34" charset="0"/>
              </a:rPr>
              <a:t>1</a:t>
            </a:r>
            <a:r>
              <a:rPr lang="de-CH" sz="1400" b="1" dirty="0" smtClean="0">
                <a:cs typeface="Arial" panose="020B0604020202020204" pitchFamily="34" charset="0"/>
              </a:rPr>
              <a:t>00 </a:t>
            </a:r>
            <a:r>
              <a:rPr lang="de-CH" sz="1400" b="1" dirty="0">
                <a:cs typeface="Arial" panose="020B0604020202020204" pitchFamily="34" charset="0"/>
              </a:rPr>
              <a:t>µm</a:t>
            </a:r>
            <a:r>
              <a:rPr lang="de-CH" sz="1400" b="1" dirty="0" smtClean="0">
                <a:cs typeface="Arial" panose="020B0604020202020204" pitchFamily="34" charset="0"/>
              </a:rPr>
              <a:t> </a:t>
            </a:r>
            <a:endParaRPr lang="de-CH" sz="1400" b="1" dirty="0"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028112" y="5456605"/>
            <a:ext cx="458780" cy="58477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A5C6C">
                    <a:lumMod val="50000"/>
                  </a:srgbClr>
                </a:solidFill>
                <a:effectLst/>
                <a:uLnTx/>
                <a:uFillTx/>
                <a:latin typeface="Tahoma" pitchFamily="34" charset="0"/>
              </a:rPr>
              <a:t>C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7483770" y="5436942"/>
            <a:ext cx="495649" cy="58477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A5C6C">
                    <a:lumMod val="50000"/>
                  </a:srgbClr>
                </a:solidFill>
                <a:effectLst/>
                <a:uLnTx/>
                <a:uFillTx/>
                <a:latin typeface="Tahoma" pitchFamily="34" charset="0"/>
              </a:rPr>
              <a:t>D</a:t>
            </a:r>
          </a:p>
        </p:txBody>
      </p:sp>
      <p:sp>
        <p:nvSpPr>
          <p:cNvPr id="31" name="Rechteck 30"/>
          <p:cNvSpPr/>
          <p:nvPr/>
        </p:nvSpPr>
        <p:spPr bwMode="auto">
          <a:xfrm>
            <a:off x="6284585" y="8232108"/>
            <a:ext cx="946334" cy="3984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cxnSp>
        <p:nvCxnSpPr>
          <p:cNvPr id="32" name="Gerade Verbindung 31"/>
          <p:cNvCxnSpPr/>
          <p:nvPr/>
        </p:nvCxnSpPr>
        <p:spPr bwMode="auto">
          <a:xfrm>
            <a:off x="6364538" y="8321019"/>
            <a:ext cx="79208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feld 32"/>
          <p:cNvSpPr txBox="1"/>
          <p:nvPr/>
        </p:nvSpPr>
        <p:spPr>
          <a:xfrm>
            <a:off x="6375941" y="8330544"/>
            <a:ext cx="85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 smtClean="0">
                <a:cs typeface="Arial" panose="020B0604020202020204" pitchFamily="34" charset="0"/>
              </a:rPr>
              <a:t>100 </a:t>
            </a:r>
            <a:r>
              <a:rPr lang="de-CH" sz="1400" b="1" dirty="0">
                <a:cs typeface="Arial" panose="020B0604020202020204" pitchFamily="34" charset="0"/>
              </a:rPr>
              <a:t>µm</a:t>
            </a:r>
            <a:r>
              <a:rPr lang="de-CH" sz="1400" b="1" dirty="0" smtClean="0">
                <a:cs typeface="Arial" panose="020B0604020202020204" pitchFamily="34" charset="0"/>
              </a:rPr>
              <a:t> </a:t>
            </a:r>
            <a:endParaRPr lang="de-CH" sz="1400" b="1" dirty="0">
              <a:cs typeface="Arial" panose="020B0604020202020204" pitchFamily="34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10719062" y="8242970"/>
            <a:ext cx="946334" cy="3984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cxnSp>
        <p:nvCxnSpPr>
          <p:cNvPr id="37" name="Gerade Verbindung 36"/>
          <p:cNvCxnSpPr/>
          <p:nvPr/>
        </p:nvCxnSpPr>
        <p:spPr bwMode="auto">
          <a:xfrm>
            <a:off x="10799015" y="8331881"/>
            <a:ext cx="79208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feld 37"/>
          <p:cNvSpPr txBox="1"/>
          <p:nvPr/>
        </p:nvSpPr>
        <p:spPr>
          <a:xfrm>
            <a:off x="10810418" y="8341406"/>
            <a:ext cx="85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>
                <a:cs typeface="Arial" panose="020B0604020202020204" pitchFamily="34" charset="0"/>
              </a:rPr>
              <a:t>1</a:t>
            </a:r>
            <a:r>
              <a:rPr lang="de-CH" sz="1400" b="1" dirty="0" smtClean="0">
                <a:cs typeface="Arial" panose="020B0604020202020204" pitchFamily="34" charset="0"/>
              </a:rPr>
              <a:t>00 </a:t>
            </a:r>
            <a:r>
              <a:rPr lang="de-CH" sz="1400" b="1" dirty="0">
                <a:cs typeface="Arial" panose="020B0604020202020204" pitchFamily="34" charset="0"/>
              </a:rPr>
              <a:t>µm</a:t>
            </a:r>
            <a:r>
              <a:rPr lang="de-CH" sz="1400" b="1" dirty="0" smtClean="0">
                <a:cs typeface="Arial" panose="020B0604020202020204" pitchFamily="34" charset="0"/>
              </a:rPr>
              <a:t> </a:t>
            </a:r>
            <a:endParaRPr lang="de-CH" sz="1400" b="1" dirty="0"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7499405" y="8208987"/>
            <a:ext cx="74090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sz="2000" b="1" dirty="0" smtClean="0">
                <a:cs typeface="Arial" panose="020B0604020202020204" pitchFamily="34" charset="0"/>
              </a:rPr>
              <a:t>TIA1</a:t>
            </a:r>
            <a:endParaRPr lang="de-CH" sz="2000" b="1" dirty="0"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3017637" y="4797492"/>
            <a:ext cx="76976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sz="2000" b="1" dirty="0" smtClean="0">
                <a:cs typeface="Arial" panose="020B0604020202020204" pitchFamily="34" charset="0"/>
              </a:rPr>
              <a:t>PD-1</a:t>
            </a:r>
            <a:endParaRPr lang="de-CH" sz="2000" b="1" dirty="0"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3045860" y="8215525"/>
            <a:ext cx="76976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sz="2000" b="1" dirty="0" smtClean="0">
                <a:cs typeface="Arial" panose="020B0604020202020204" pitchFamily="34" charset="0"/>
              </a:rPr>
              <a:t>PD-1</a:t>
            </a:r>
            <a:endParaRPr lang="de-CH" sz="20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17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b_powerpoint_screen">
  <a:themeElements>
    <a:clrScheme name="">
      <a:dk1>
        <a:srgbClr val="000000"/>
      </a:dk1>
      <a:lt1>
        <a:srgbClr val="FFFFFF"/>
      </a:lt1>
      <a:dk2>
        <a:srgbClr val="000000"/>
      </a:dk2>
      <a:lt2>
        <a:srgbClr val="F6F6F6"/>
      </a:lt2>
      <a:accent1>
        <a:srgbClr val="E1EBF5"/>
      </a:accent1>
      <a:accent2>
        <a:srgbClr val="9CBDDE"/>
      </a:accent2>
      <a:accent3>
        <a:srgbClr val="FFFFFF"/>
      </a:accent3>
      <a:accent4>
        <a:srgbClr val="000000"/>
      </a:accent4>
      <a:accent5>
        <a:srgbClr val="EEF3F9"/>
      </a:accent5>
      <a:accent6>
        <a:srgbClr val="8DABC9"/>
      </a:accent6>
      <a:hlink>
        <a:srgbClr val="DF2046"/>
      </a:hlink>
      <a:folHlink>
        <a:srgbClr val="996670"/>
      </a:folHlink>
    </a:clrScheme>
    <a:fontScheme name="Office-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9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NEW-UniBe-Background-28.06.2012</Template>
  <TotalTime>0</TotalTime>
  <Words>19</Words>
  <Application>Microsoft Office PowerPoint</Application>
  <PresentationFormat>Benutzerdefiniert</PresentationFormat>
  <Paragraphs>14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ub_powerpoint_screen</vt:lpstr>
      <vt:lpstr>PowerPoint-Präsentation</vt:lpstr>
    </vt:vector>
  </TitlesOfParts>
  <Company>USB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Alessandro Lugli</dc:creator>
  <cp:lastModifiedBy>VHK</cp:lastModifiedBy>
  <cp:revision>492</cp:revision>
  <cp:lastPrinted>2012-02-24T15:45:53Z</cp:lastPrinted>
  <dcterms:created xsi:type="dcterms:W3CDTF">2010-03-15T13:09:43Z</dcterms:created>
  <dcterms:modified xsi:type="dcterms:W3CDTF">2016-02-14T07:19:41Z</dcterms:modified>
</cp:coreProperties>
</file>