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5" autoAdjust="0"/>
  </p:normalViewPr>
  <p:slideViewPr>
    <p:cSldViewPr snapToGrid="0" snapToObjects="1">
      <p:cViewPr varScale="1">
        <p:scale>
          <a:sx n="123" d="100"/>
          <a:sy n="123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1DE41-88B1-B747-9E54-F610BDEB5775}" type="datetimeFigureOut">
              <a:rPr lang="en-US" smtClean="0"/>
              <a:t>9/4/15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526-C8C6-D440-AC33-682455168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1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RMSEA =0.03, CFI=0.81, TLI=0.80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D590-0CD4-B047-99F8-A63B63B87A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8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5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9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6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9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0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5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0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3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74CD0-E633-3541-A6AE-9BB3ADF2826F}" type="datetimeFigureOut">
              <a:rPr lang="en-US" smtClean="0"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48496-BA3E-2C47-8E8C-DA5BC113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4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87"/>
          <p:cNvSpPr/>
          <p:nvPr/>
        </p:nvSpPr>
        <p:spPr>
          <a:xfrm>
            <a:off x="7524396" y="1329718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339563" y="5741016"/>
            <a:ext cx="523839" cy="5232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endParaRPr lang="en-US" sz="1400" dirty="0" smtClean="0">
              <a:latin typeface="Times New Roman"/>
              <a:cs typeface="Times New Roman"/>
            </a:endParaRPr>
          </a:p>
          <a:p>
            <a:r>
              <a:rPr lang="en-US" sz="1400" dirty="0" smtClean="0">
                <a:latin typeface="Times New Roman"/>
                <a:cs typeface="Times New Roman"/>
              </a:rPr>
              <a:t>BMI</a:t>
            </a:r>
            <a:endParaRPr lang="en-US" sz="1400" baseline="-25000" dirty="0">
              <a:latin typeface="Times New Roman"/>
              <a:cs typeface="Times New Roman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009921" y="1329719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97191" y="1508257"/>
            <a:ext cx="1591134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Supermarkets</a:t>
            </a:r>
            <a:endParaRPr lang="en-US" sz="1600" baseline="-25000" dirty="0">
              <a:latin typeface="Times New Roman"/>
              <a:cs typeface="Times New Roman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70134" y="1508254"/>
            <a:ext cx="1591134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Convenience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stores</a:t>
            </a:r>
          </a:p>
        </p:txBody>
      </p:sp>
      <p:sp>
        <p:nvSpPr>
          <p:cNvPr id="73" name="Oval 72"/>
          <p:cNvSpPr/>
          <p:nvPr/>
        </p:nvSpPr>
        <p:spPr>
          <a:xfrm>
            <a:off x="4567728" y="1318633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82895" y="5729931"/>
            <a:ext cx="523839" cy="5232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endParaRPr lang="en-US" sz="1400" dirty="0" smtClean="0">
              <a:latin typeface="Times New Roman"/>
              <a:cs typeface="Times New Roman"/>
            </a:endParaRPr>
          </a:p>
          <a:p>
            <a:r>
              <a:rPr lang="en-US" sz="1400" dirty="0" smtClean="0">
                <a:latin typeface="Times New Roman"/>
                <a:cs typeface="Times New Roman"/>
              </a:rPr>
              <a:t>BMI</a:t>
            </a:r>
            <a:endParaRPr lang="en-US" sz="1400" baseline="-25000" dirty="0">
              <a:latin typeface="Times New Roman"/>
              <a:cs typeface="Times New Roman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3053253" y="1318634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52785" y="1508257"/>
            <a:ext cx="1591134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Supermarkets</a:t>
            </a:r>
            <a:endParaRPr lang="en-US" sz="1600" baseline="-25000" dirty="0">
              <a:latin typeface="Times New Roman"/>
              <a:cs typeface="Times New Roman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429183" y="1494090"/>
            <a:ext cx="1591134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Convenience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stores</a:t>
            </a:r>
          </a:p>
        </p:txBody>
      </p:sp>
      <p:sp>
        <p:nvSpPr>
          <p:cNvPr id="144" name="Oval 143"/>
          <p:cNvSpPr/>
          <p:nvPr/>
        </p:nvSpPr>
        <p:spPr>
          <a:xfrm>
            <a:off x="1530308" y="1318630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1541556" y="3691474"/>
            <a:ext cx="1354835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541556" y="3711087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>
                <a:latin typeface="Times New Roman"/>
                <a:cs typeface="Times New Roman"/>
              </a:rPr>
              <a:t>0</a:t>
            </a:r>
          </a:p>
          <a:p>
            <a:pPr algn="ctr"/>
            <a:r>
              <a:rPr lang="en-US" sz="1600" baseline="-25000" dirty="0" smtClean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latin typeface="Times New Roman"/>
                <a:cs typeface="Times New Roman"/>
              </a:rPr>
              <a:t>convenience store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345475" y="5729928"/>
            <a:ext cx="523839" cy="5232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endParaRPr lang="en-US" sz="1400" dirty="0" smtClean="0">
              <a:latin typeface="Times New Roman"/>
              <a:cs typeface="Times New Roman"/>
            </a:endParaRPr>
          </a:p>
          <a:p>
            <a:r>
              <a:rPr lang="en-US" sz="1400" dirty="0" smtClean="0">
                <a:latin typeface="Times New Roman"/>
                <a:cs typeface="Times New Roman"/>
              </a:rPr>
              <a:t>BMI</a:t>
            </a:r>
            <a:endParaRPr lang="en-US" sz="1400" baseline="-25000" dirty="0">
              <a:latin typeface="Times New Roman"/>
              <a:cs typeface="Times New Roman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15833" y="1318631"/>
            <a:ext cx="1366083" cy="98123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-72788" y="1497169"/>
            <a:ext cx="1591134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Supermarkets</a:t>
            </a:r>
            <a:endParaRPr lang="en-US" sz="1600" baseline="-25000" dirty="0">
              <a:latin typeface="Times New Roman"/>
              <a:cs typeface="Times New Roman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433188" y="1494090"/>
            <a:ext cx="1591134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Convenience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stores</a:t>
            </a:r>
          </a:p>
        </p:txBody>
      </p:sp>
      <p:sp>
        <p:nvSpPr>
          <p:cNvPr id="153" name="Oval 152"/>
          <p:cNvSpPr/>
          <p:nvPr/>
        </p:nvSpPr>
        <p:spPr>
          <a:xfrm>
            <a:off x="97291" y="3691474"/>
            <a:ext cx="1405838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98639" y="3702343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 smtClean="0">
                <a:latin typeface="Times New Roman"/>
                <a:cs typeface="Times New Roman"/>
              </a:rPr>
              <a:t>0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super-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market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02988" y="2299861"/>
            <a:ext cx="0" cy="1402535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7487" y="2622331"/>
            <a:ext cx="992579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0.14***</a:t>
            </a:r>
          </a:p>
        </p:txBody>
      </p:sp>
      <p:cxnSp>
        <p:nvCxnSpPr>
          <p:cNvPr id="58" name="Straight Arrow Connector 57"/>
          <p:cNvCxnSpPr>
            <a:stCxn id="73" idx="4"/>
          </p:cNvCxnSpPr>
          <p:nvPr/>
        </p:nvCxnSpPr>
        <p:spPr>
          <a:xfrm flipH="1">
            <a:off x="4074396" y="2299864"/>
            <a:ext cx="1176374" cy="1402532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19855" y="2619621"/>
            <a:ext cx="930063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0.06** 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8369100" y="2310950"/>
            <a:ext cx="0" cy="134345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002134" y="2622331"/>
            <a:ext cx="1063112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-0.22***</a:t>
            </a:r>
          </a:p>
        </p:txBody>
      </p:sp>
      <p:cxnSp>
        <p:nvCxnSpPr>
          <p:cNvPr id="90" name="Straight Arrow Connector 89"/>
          <p:cNvCxnSpPr>
            <a:stCxn id="37" idx="4"/>
          </p:cNvCxnSpPr>
          <p:nvPr/>
        </p:nvCxnSpPr>
        <p:spPr>
          <a:xfrm>
            <a:off x="6692963" y="2310950"/>
            <a:ext cx="1309171" cy="1391446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722828" y="2622331"/>
            <a:ext cx="1045479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0.24***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7328" y="6549108"/>
            <a:ext cx="844109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            YEAR 0  </a:t>
            </a:r>
            <a:r>
              <a:rPr lang="en-US" sz="1400" dirty="0" smtClean="0">
                <a:latin typeface="Times New Roman"/>
                <a:cs typeface="Times New Roman"/>
                <a:sym typeface="Wingdings" panose="05000000000000000000" pitchFamily="2" charset="2"/>
              </a:rPr>
              <a:t>                                                 YEAR 7                                               </a:t>
            </a:r>
            <a:r>
              <a:rPr lang="en-US" sz="1400" dirty="0" smtClean="0">
                <a:latin typeface="Times New Roman"/>
                <a:cs typeface="Times New Roman"/>
              </a:rPr>
              <a:t>    YEAR 20</a:t>
            </a:r>
            <a:endParaRPr lang="en-US" sz="1400" baseline="-25000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7487" y="11317"/>
            <a:ext cx="8431160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Web Figure 2b. Standardized Estimates </a:t>
            </a:r>
            <a:r>
              <a:rPr lang="en-US" dirty="0">
                <a:latin typeface="Times New Roman"/>
                <a:cs typeface="Times New Roman"/>
              </a:rPr>
              <a:t>F</a:t>
            </a:r>
            <a:r>
              <a:rPr lang="en-US" dirty="0" smtClean="0">
                <a:latin typeface="Times New Roman"/>
                <a:cs typeface="Times New Roman"/>
              </a:rPr>
              <a:t>rom </a:t>
            </a:r>
            <a:r>
              <a:rPr lang="en-US" dirty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tructural </a:t>
            </a:r>
            <a:r>
              <a:rPr lang="en-US" dirty="0">
                <a:latin typeface="Times New Roman"/>
                <a:cs typeface="Times New Roman"/>
              </a:rPr>
              <a:t>E</a:t>
            </a:r>
            <a:r>
              <a:rPr lang="en-US" dirty="0" smtClean="0">
                <a:latin typeface="Times New Roman"/>
                <a:cs typeface="Times New Roman"/>
              </a:rPr>
              <a:t>quation </a:t>
            </a:r>
            <a:r>
              <a:rPr lang="en-US" dirty="0">
                <a:latin typeface="Times New Roman"/>
                <a:cs typeface="Times New Roman"/>
              </a:rPr>
              <a:t>M</a:t>
            </a:r>
            <a:r>
              <a:rPr lang="en-US" dirty="0" smtClean="0">
                <a:latin typeface="Times New Roman"/>
                <a:cs typeface="Times New Roman"/>
              </a:rPr>
              <a:t>odels </a:t>
            </a:r>
            <a:r>
              <a:rPr lang="en-US" dirty="0">
                <a:latin typeface="Times New Roman"/>
                <a:cs typeface="Times New Roman"/>
              </a:rPr>
              <a:t>E</a:t>
            </a:r>
            <a:r>
              <a:rPr lang="en-US" dirty="0" smtClean="0">
                <a:latin typeface="Times New Roman"/>
                <a:cs typeface="Times New Roman"/>
              </a:rPr>
              <a:t>xamining the Indirect Pathways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rom Counts of Neighborhood </a:t>
            </a:r>
            <a:r>
              <a:rPr lang="en-US" dirty="0">
                <a:latin typeface="Times New Roman"/>
                <a:cs typeface="Times New Roman"/>
              </a:rPr>
              <a:t>F</a:t>
            </a:r>
            <a:r>
              <a:rPr lang="en-US" dirty="0" smtClean="0">
                <a:latin typeface="Times New Roman"/>
                <a:cs typeface="Times New Roman"/>
              </a:rPr>
              <a:t>ood Stores to BMI Through Hypothesized Diet </a:t>
            </a:r>
            <a:r>
              <a:rPr lang="en-US" dirty="0">
                <a:latin typeface="Times New Roman"/>
                <a:cs typeface="Times New Roman"/>
              </a:rPr>
              <a:t>B</a:t>
            </a:r>
            <a:r>
              <a:rPr lang="en-US" dirty="0" smtClean="0">
                <a:latin typeface="Times New Roman"/>
                <a:cs typeface="Times New Roman"/>
              </a:rPr>
              <a:t>ehaviors</a:t>
            </a:r>
            <a:r>
              <a:rPr lang="en-US" dirty="0">
                <a:latin typeface="Times New Roman"/>
                <a:cs typeface="Times New Roman"/>
              </a:rPr>
              <a:t>: the Coronary Artery Risk Development in Young Adults (CARDIA) Study, 1985-</a:t>
            </a:r>
            <a:r>
              <a:rPr lang="en-US" dirty="0" smtClean="0">
                <a:latin typeface="Times New Roman"/>
                <a:cs typeface="Times New Roman"/>
              </a:rPr>
              <a:t>2006, n=5,114.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32468" y="3702396"/>
            <a:ext cx="1354835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65759" y="3714576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 smtClean="0">
                <a:latin typeface="Times New Roman"/>
                <a:cs typeface="Times New Roman"/>
              </a:rPr>
              <a:t>0 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convenience store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145414" y="3670281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 smtClean="0">
                <a:latin typeface="Times New Roman"/>
                <a:cs typeface="Times New Roman"/>
              </a:rPr>
              <a:t>0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super-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market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7635431" y="3686519"/>
            <a:ext cx="1354835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>
              <a:latin typeface="Times New Roman"/>
              <a:cs typeface="Times New Roman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56787" y="3665326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 smtClean="0">
                <a:latin typeface="Times New Roman"/>
                <a:cs typeface="Times New Roman"/>
              </a:rPr>
              <a:t>0 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convenience store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082487" y="3654404"/>
            <a:ext cx="132154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H</a:t>
            </a:r>
            <a:r>
              <a:rPr lang="en-US" sz="1600" baseline="-25000" dirty="0" smtClean="0">
                <a:latin typeface="Times New Roman"/>
                <a:cs typeface="Times New Roman"/>
              </a:rPr>
              <a:t>0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super-</a:t>
            </a: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market type diet</a:t>
            </a:r>
            <a:endParaRPr lang="en-US" sz="1600" baseline="-25000" dirty="0">
              <a:latin typeface="Times New Roman"/>
              <a:cs typeface="Times New Roman"/>
            </a:endParaRPr>
          </a:p>
          <a:p>
            <a:pPr algn="ctr"/>
            <a:endParaRPr lang="en-US" sz="1600" dirty="0" smtClean="0">
              <a:latin typeface="Times New Roman"/>
              <a:cs typeface="Times New Roman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3073434" y="3702396"/>
            <a:ext cx="1405838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6082487" y="3619063"/>
            <a:ext cx="1405838" cy="121100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1601699" y="4907064"/>
            <a:ext cx="605955" cy="82745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541556" y="5082007"/>
            <a:ext cx="947695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-0.22**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886110" y="4897521"/>
            <a:ext cx="587269" cy="81821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4861" y="5083338"/>
            <a:ext cx="947695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-0.15**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4568858" y="4940199"/>
            <a:ext cx="605955" cy="82745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508715" y="5115142"/>
            <a:ext cx="832279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-0.03*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3697371" y="2283984"/>
            <a:ext cx="0" cy="140253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297969" y="2616861"/>
            <a:ext cx="947695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 -0.07**</a:t>
            </a:r>
          </a:p>
        </p:txBody>
      </p:sp>
    </p:spTree>
    <p:extLst>
      <p:ext uri="{BB962C8B-B14F-4D97-AF65-F5344CB8AC3E}">
        <p14:creationId xmlns:p14="http://schemas.microsoft.com/office/powerpoint/2010/main" val="4013014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154</Words>
  <Application>Microsoft Macintosh PowerPoint</Application>
  <PresentationFormat>On-screen Show (4:3)</PresentationFormat>
  <Paragraphs>42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North Carolina at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Richardson</dc:creator>
  <cp:lastModifiedBy>Andrea Richardson</cp:lastModifiedBy>
  <cp:revision>100</cp:revision>
  <cp:lastPrinted>2014-04-29T17:13:31Z</cp:lastPrinted>
  <dcterms:created xsi:type="dcterms:W3CDTF">2014-04-29T16:22:16Z</dcterms:created>
  <dcterms:modified xsi:type="dcterms:W3CDTF">2015-09-04T21:45:43Z</dcterms:modified>
</cp:coreProperties>
</file>