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0">
          <p15:clr>
            <a:srgbClr val="A4A3A4"/>
          </p15:clr>
        </p15:guide>
        <p15:guide id="2" pos="27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2023" autoAdjust="0"/>
  </p:normalViewPr>
  <p:slideViewPr>
    <p:cSldViewPr snapToGrid="0" snapToObjects="1" showGuides="1">
      <p:cViewPr varScale="1">
        <p:scale>
          <a:sx n="116" d="100"/>
          <a:sy n="116" d="100"/>
        </p:scale>
        <p:origin x="1464" y="108"/>
      </p:cViewPr>
      <p:guideLst>
        <p:guide orient="horz" pos="2170"/>
        <p:guide pos="272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2BB-8931-0A49-8D25-38C4E6980A0A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8E64-CB68-824B-A30D-D0F556980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447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2BB-8931-0A49-8D25-38C4E6980A0A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8E64-CB68-824B-A30D-D0F556980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523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2BB-8931-0A49-8D25-38C4E6980A0A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8E64-CB68-824B-A30D-D0F556980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82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2BB-8931-0A49-8D25-38C4E6980A0A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8E64-CB68-824B-A30D-D0F556980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117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2BB-8931-0A49-8D25-38C4E6980A0A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8E64-CB68-824B-A30D-D0F556980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47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2BB-8931-0A49-8D25-38C4E6980A0A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8E64-CB68-824B-A30D-D0F556980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666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2BB-8931-0A49-8D25-38C4E6980A0A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8E64-CB68-824B-A30D-D0F556980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657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2BB-8931-0A49-8D25-38C4E6980A0A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8E64-CB68-824B-A30D-D0F556980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164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2BB-8931-0A49-8D25-38C4E6980A0A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8E64-CB68-824B-A30D-D0F556980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530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2BB-8931-0A49-8D25-38C4E6980A0A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8E64-CB68-824B-A30D-D0F556980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54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882BB-8931-0A49-8D25-38C4E6980A0A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8E64-CB68-824B-A30D-D0F556980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401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882BB-8931-0A49-8D25-38C4E6980A0A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58E64-CB68-824B-A30D-D0F556980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26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120" y="607099"/>
            <a:ext cx="7334250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867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884" y="27159"/>
            <a:ext cx="4418587" cy="6766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9072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06" y="61595"/>
            <a:ext cx="7868093" cy="6766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3676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0" y="1754188"/>
            <a:ext cx="55245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0372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70" y="1369508"/>
            <a:ext cx="8869680" cy="3517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9307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236" y="0"/>
            <a:ext cx="3854927" cy="6766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6239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824" y="61595"/>
            <a:ext cx="3855752" cy="6766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96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8" y="1735138"/>
            <a:ext cx="7477125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1989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8" y="2149475"/>
            <a:ext cx="4352925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3730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575" y="1987550"/>
            <a:ext cx="3752850" cy="288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1317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0</Words>
  <Application>Microsoft Office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Aparicio</dc:creator>
  <cp:lastModifiedBy>Farmer,Joan V</cp:lastModifiedBy>
  <cp:revision>8</cp:revision>
  <dcterms:created xsi:type="dcterms:W3CDTF">2015-05-04T04:17:18Z</dcterms:created>
  <dcterms:modified xsi:type="dcterms:W3CDTF">2015-09-25T19:50:30Z</dcterms:modified>
</cp:coreProperties>
</file>