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2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0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4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3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0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7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9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02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00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8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49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D7FC5-92D5-45BB-B769-78594D8C991A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314A-72C3-445F-AC43-9DE145D75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948301" y="1687898"/>
            <a:ext cx="4292808" cy="2194560"/>
            <a:chOff x="0" y="0"/>
            <a:chExt cx="5056505" cy="2596515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0" y="0"/>
              <a:ext cx="5056505" cy="2596515"/>
              <a:chOff x="0" y="0"/>
              <a:chExt cx="3291840" cy="169164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32" t="144" r="2015" b="55651"/>
              <a:stretch/>
            </p:blipFill>
            <p:spPr bwMode="auto">
              <a:xfrm>
                <a:off x="31897" y="42530"/>
                <a:ext cx="1584252" cy="76554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7" t="-37" r="2267" b="55619"/>
              <a:stretch/>
            </p:blipFill>
            <p:spPr bwMode="auto">
              <a:xfrm>
                <a:off x="31897" y="893135"/>
                <a:ext cx="1573619" cy="76554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7" t="3" r="2267" b="55808"/>
              <a:stretch/>
            </p:blipFill>
            <p:spPr bwMode="auto">
              <a:xfrm>
                <a:off x="1669311" y="42530"/>
                <a:ext cx="1584252" cy="76554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7" t="3" r="2267" b="55817"/>
              <a:stretch/>
            </p:blipFill>
            <p:spPr bwMode="auto">
              <a:xfrm>
                <a:off x="1669311" y="893135"/>
                <a:ext cx="1584252" cy="765544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0" y="0"/>
                <a:ext cx="3291840" cy="1691640"/>
              </a:xfrm>
              <a:prstGeom prst="rect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2617215" y="2287763"/>
              <a:ext cx="726601" cy="242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spAutoFit/>
            </a:bodyPr>
            <a:lstStyle/>
            <a:p>
              <a:pPr marL="228600" marR="0" indent="-228600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>
                  <a:solidFill>
                    <a:srgbClr val="FFFFFF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</a:rPr>
                <a:t>+ DEX</a:t>
              </a:r>
              <a:endParaRPr lang="en-US" sz="110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15486" y="615365"/>
            <a:ext cx="20887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94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pwinnard</dc:creator>
  <cp:lastModifiedBy>pwinnard</cp:lastModifiedBy>
  <cp:revision>2</cp:revision>
  <dcterms:created xsi:type="dcterms:W3CDTF">2015-04-06T18:08:32Z</dcterms:created>
  <dcterms:modified xsi:type="dcterms:W3CDTF">2015-08-31T13:43:58Z</dcterms:modified>
</cp:coreProperties>
</file>