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3006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27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71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512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01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248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331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941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746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26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74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1052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8A96F-8ACD-4747-96C9-C11D25B20967}" type="datetimeFigureOut">
              <a:rPr kumimoji="1" lang="ja-JP" altLang="en-US" smtClean="0"/>
              <a:t>2015/12/14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00638-992A-40EB-9764-EE9F4FCF7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991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直線コネクタ 113"/>
          <p:cNvCxnSpPr/>
          <p:nvPr/>
        </p:nvCxnSpPr>
        <p:spPr>
          <a:xfrm>
            <a:off x="4437112" y="6876256"/>
            <a:ext cx="25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1143888" y="1134332"/>
            <a:ext cx="25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>
            <a:off x="2183269" y="3950373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H="1">
            <a:off x="2183269" y="5379500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flipH="1">
            <a:off x="2183269" y="3385342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 flipH="1">
            <a:off x="2183269" y="3097310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437112" y="8748464"/>
            <a:ext cx="2172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Arial" pitchFamily="34" charset="0"/>
                <a:cs typeface="Arial" pitchFamily="34" charset="0"/>
              </a:rPr>
              <a:t>S2 </a:t>
            </a:r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altLang="ja-JP" sz="1400" b="1" dirty="0">
                <a:latin typeface="Arial" pitchFamily="34" charset="0"/>
                <a:cs typeface="Arial" pitchFamily="34" charset="0"/>
              </a:rPr>
              <a:t>Matsubara </a:t>
            </a:r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et al.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4008" y="3018154"/>
            <a:ext cx="2369128" cy="2520000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1713759" y="3852500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</a:t>
            </a:r>
            <a:r>
              <a:rPr kumimoji="1" lang="en-US" altLang="ja-JP" sz="8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713759" y="5292660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 </a:t>
            </a:r>
            <a:r>
              <a:rPr kumimoji="1" lang="en-US" altLang="ja-JP" sz="8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628800" y="3287469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 </a:t>
            </a:r>
            <a:r>
              <a:rPr kumimoji="1" lang="en-US" altLang="ja-JP" sz="8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41417" y="2123728"/>
            <a:ext cx="317716" cy="312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29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142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41417" y="755576"/>
            <a:ext cx="317716" cy="312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29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ja-JP" altLang="en-US" sz="142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rot="-2700000">
            <a:off x="2637421" y="5556975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 rot="-2700000">
            <a:off x="2881143" y="5616484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H193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右大かっこ 8"/>
          <p:cNvSpPr/>
          <p:nvPr/>
        </p:nvSpPr>
        <p:spPr>
          <a:xfrm rot="16200000">
            <a:off x="2902315" y="2600257"/>
            <a:ext cx="90000" cy="612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右大かっこ 40"/>
          <p:cNvSpPr/>
          <p:nvPr/>
        </p:nvSpPr>
        <p:spPr>
          <a:xfrm rot="16200000">
            <a:off x="3910427" y="2600257"/>
            <a:ext cx="90000" cy="612000"/>
          </a:xfrm>
          <a:prstGeom prst="righ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04107" y="2408588"/>
            <a:ext cx="731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d1-1F/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d1-1R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479413" y="2408588"/>
            <a:ext cx="97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d1-del-1U/</a:t>
            </a:r>
          </a:p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sd1-del-1L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937366" y="2161206"/>
            <a:ext cx="101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Primer pairs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852936" y="5975418"/>
            <a:ext cx="1208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DNA templates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628800" y="2999437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 </a:t>
            </a:r>
            <a:r>
              <a:rPr kumimoji="1" lang="en-US" altLang="ja-JP" sz="8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425587" y="5520185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kumimoji="1" lang="ja-JP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315400" y="5520185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kumimoji="1" lang="ja-JP" alt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直線コネクタ 52"/>
          <p:cNvCxnSpPr/>
          <p:nvPr/>
        </p:nvCxnSpPr>
        <p:spPr>
          <a:xfrm>
            <a:off x="3106334" y="1134332"/>
            <a:ext cx="2653200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/>
          <p:cNvSpPr/>
          <p:nvPr/>
        </p:nvSpPr>
        <p:spPr>
          <a:xfrm>
            <a:off x="1385454" y="1026332"/>
            <a:ext cx="1000800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622561" y="995833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exon1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2576459" y="1026332"/>
            <a:ext cx="579600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584048" y="995833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exon2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5749704" y="1026332"/>
            <a:ext cx="522000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727017" y="995833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exon3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2386254" y="1134332"/>
            <a:ext cx="187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2925540" y="7895401"/>
            <a:ext cx="1359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Deletion (382</a:t>
            </a:r>
            <a:r>
              <a:rPr lang="ja-JP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251392" y="7484839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H193: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419708" y="6737757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右中かっこ 65"/>
          <p:cNvSpPr/>
          <p:nvPr/>
        </p:nvSpPr>
        <p:spPr>
          <a:xfrm rot="5400000" flipV="1">
            <a:off x="3484897" y="7495785"/>
            <a:ext cx="180000" cy="691200"/>
          </a:xfrm>
          <a:prstGeom prst="righ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123422" y="779809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Intron1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225943" y="779809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Intron2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764928" y="7515616"/>
            <a:ext cx="15472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GGGTTCTTCCAGGTGTC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846709" y="7515616"/>
            <a:ext cx="15985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GCGAGGAGATGAAGGAGC</a:t>
            </a:r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1215896" y="1259632"/>
            <a:ext cx="0" cy="180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 flipV="1">
            <a:off x="1863968" y="1259632"/>
            <a:ext cx="0" cy="180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矢印コネクタ 73"/>
          <p:cNvCxnSpPr/>
          <p:nvPr/>
        </p:nvCxnSpPr>
        <p:spPr>
          <a:xfrm flipV="1">
            <a:off x="2728064" y="1259632"/>
            <a:ext cx="0" cy="180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/>
          <p:nvPr/>
        </p:nvCxnSpPr>
        <p:spPr>
          <a:xfrm flipV="1">
            <a:off x="3232120" y="1259632"/>
            <a:ext cx="0" cy="180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980728" y="1416848"/>
            <a:ext cx="5052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d1-1F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002969" y="1416848"/>
            <a:ext cx="5164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d1-1R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535999" y="1416848"/>
            <a:ext cx="6880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d1-del-1U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403164" y="1416848"/>
            <a:ext cx="6719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d1-del-1L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 rot="18900000">
            <a:off x="3553864" y="5556975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 rot="18900000">
            <a:off x="3797586" y="5616484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H193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641417" y="6563991"/>
            <a:ext cx="317716" cy="312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29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ja-JP" altLang="en-US" sz="142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5" name="直線コネクタ 94"/>
          <p:cNvCxnSpPr/>
          <p:nvPr/>
        </p:nvCxnSpPr>
        <p:spPr>
          <a:xfrm>
            <a:off x="4254436" y="7020272"/>
            <a:ext cx="18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テキスト ボックス 95"/>
          <p:cNvSpPr txBox="1"/>
          <p:nvPr/>
        </p:nvSpPr>
        <p:spPr>
          <a:xfrm>
            <a:off x="4079067" y="7020272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kumimoji="1" lang="en-US" altLang="ja-JP" sz="8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直線コネクタ 96"/>
          <p:cNvCxnSpPr/>
          <p:nvPr/>
        </p:nvCxnSpPr>
        <p:spPr>
          <a:xfrm>
            <a:off x="6073780" y="1331640"/>
            <a:ext cx="18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テキスト ボックス 97"/>
          <p:cNvSpPr txBox="1"/>
          <p:nvPr/>
        </p:nvSpPr>
        <p:spPr>
          <a:xfrm>
            <a:off x="5898411" y="1331640"/>
            <a:ext cx="5020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kumimoji="1" lang="en-US" altLang="ja-JP" sz="8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kumimoji="1" lang="ja-JP" altLang="en-US" sz="8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直線コネクタ 98"/>
          <p:cNvCxnSpPr/>
          <p:nvPr/>
        </p:nvCxnSpPr>
        <p:spPr>
          <a:xfrm>
            <a:off x="2421583" y="6870739"/>
            <a:ext cx="25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正方形/長方形 99"/>
          <p:cNvSpPr/>
          <p:nvPr/>
        </p:nvSpPr>
        <p:spPr>
          <a:xfrm>
            <a:off x="2663149" y="6762739"/>
            <a:ext cx="1000800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2900256" y="6732240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exon1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正方形/長方形 101"/>
          <p:cNvSpPr/>
          <p:nvPr/>
        </p:nvSpPr>
        <p:spPr>
          <a:xfrm>
            <a:off x="3854154" y="6762739"/>
            <a:ext cx="579600" cy="216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3861743" y="6732240"/>
            <a:ext cx="601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exon2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4" name="直線コネクタ 103"/>
          <p:cNvCxnSpPr/>
          <p:nvPr/>
        </p:nvCxnSpPr>
        <p:spPr>
          <a:xfrm>
            <a:off x="3663949" y="6870739"/>
            <a:ext cx="187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線矢印コネクタ 106"/>
          <p:cNvCxnSpPr/>
          <p:nvPr/>
        </p:nvCxnSpPr>
        <p:spPr>
          <a:xfrm flipV="1">
            <a:off x="3141663" y="6996039"/>
            <a:ext cx="0" cy="144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矢印コネクタ 107"/>
          <p:cNvCxnSpPr/>
          <p:nvPr/>
        </p:nvCxnSpPr>
        <p:spPr>
          <a:xfrm flipV="1">
            <a:off x="4005759" y="6996039"/>
            <a:ext cx="0" cy="14400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H="1">
            <a:off x="1891449" y="7140039"/>
            <a:ext cx="1250214" cy="3448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005759" y="7140039"/>
            <a:ext cx="1295449" cy="3448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52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60</Words>
  <Application>Microsoft Office PowerPoint</Application>
  <PresentationFormat>画面に合わせる (4:3)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Kazuki Matsubara</dc:creator>
  <cp:lastModifiedBy>松原　一樹</cp:lastModifiedBy>
  <cp:revision>85</cp:revision>
  <cp:lastPrinted>2015-12-14T04:54:04Z</cp:lastPrinted>
  <dcterms:created xsi:type="dcterms:W3CDTF">2012-03-16T06:38:53Z</dcterms:created>
  <dcterms:modified xsi:type="dcterms:W3CDTF">2015-12-14T08:02:41Z</dcterms:modified>
</cp:coreProperties>
</file>