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55" autoAdjust="0"/>
    <p:restoredTop sz="94660"/>
  </p:normalViewPr>
  <p:slideViewPr>
    <p:cSldViewPr>
      <p:cViewPr varScale="1">
        <p:scale>
          <a:sx n="85" d="100"/>
          <a:sy n="85" d="100"/>
        </p:scale>
        <p:origin x="282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87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8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1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90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45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01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90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01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5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78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0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7" y="683359"/>
            <a:ext cx="7070884" cy="2697714"/>
          </a:xfrm>
          <a:prstGeom prst="rect">
            <a:avLst/>
          </a:prstGeom>
        </p:spPr>
      </p:pic>
      <p:pic>
        <p:nvPicPr>
          <p:cNvPr id="1452" name="図 14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37" y="4085961"/>
            <a:ext cx="7070884" cy="269771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406251" y="8789612"/>
            <a:ext cx="2228495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b="1" dirty="0">
                <a:latin typeface="Arial" pitchFamily="34" charset="0"/>
                <a:cs typeface="Arial" pitchFamily="34" charset="0"/>
              </a:rPr>
              <a:t>S3 </a:t>
            </a:r>
            <a:r>
              <a:rPr lang="en-US" altLang="ja-JP" sz="1429" b="1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altLang="ja-JP" sz="1429" b="1" dirty="0">
                <a:latin typeface="Arial" pitchFamily="34" charset="0"/>
                <a:cs typeface="Arial" pitchFamily="34" charset="0"/>
              </a:rPr>
              <a:t>Matsubara et al.</a:t>
            </a:r>
            <a:endParaRPr lang="ja-JP" altLang="en-US" sz="1429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337" y="443473"/>
            <a:ext cx="317716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42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337" y="3837817"/>
            <a:ext cx="317716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42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4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9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Kazuki Matsubara</dc:creator>
  <cp:lastModifiedBy>松原　一樹</cp:lastModifiedBy>
  <cp:revision>74</cp:revision>
  <cp:lastPrinted>2012-06-21T07:55:59Z</cp:lastPrinted>
  <dcterms:created xsi:type="dcterms:W3CDTF">2012-03-20T09:56:08Z</dcterms:created>
  <dcterms:modified xsi:type="dcterms:W3CDTF">2015-12-14T08:03:03Z</dcterms:modified>
</cp:coreProperties>
</file>