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715000"/>
            <a:ext cx="8915400" cy="533400"/>
          </a:xfrm>
        </p:spPr>
        <p:txBody>
          <a:bodyPr>
            <a:noAutofit/>
          </a:bodyPr>
          <a:lstStyle/>
          <a:p>
            <a:pPr algn="l"/>
            <a:r>
              <a:rPr lang="en-IN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FIGURE S1 | GC-MS analysis of the ethyl acetate extracted antimicrobial </a:t>
            </a:r>
            <a:r>
              <a:rPr lang="en-IN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metabolite (EA-PB-52) </a:t>
            </a:r>
            <a:r>
              <a:rPr lang="en-IN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IN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Nocardia</a:t>
            </a:r>
            <a:r>
              <a:rPr lang="en-IN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sp. PB-52 </a:t>
            </a:r>
            <a:endParaRPr lang="en-IN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Dell\Desktop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8382000" cy="458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4C5640FB88C44895358EB2DD49BD7B" ma:contentTypeVersion="7" ma:contentTypeDescription="Create a new document." ma:contentTypeScope="" ma:versionID="284b042a7654b1814a23c06e557ad55a">
  <xsd:schema xmlns:xsd="http://www.w3.org/2001/XMLSchema" xmlns:p="http://schemas.microsoft.com/office/2006/metadata/properties" xmlns:ns2="47ad9458-6716-4e69-98bd-8ba0dec94532" targetNamespace="http://schemas.microsoft.com/office/2006/metadata/properties" ma:root="true" ma:fieldsID="d10e88e606e8099b9f8e14cbf7618b12" ns2:_="">
    <xsd:import namespace="47ad9458-6716-4e69-98bd-8ba0dec9453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7ad9458-6716-4e69-98bd-8ba0dec9453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Name xmlns="47ad9458-6716-4e69-98bd-8ba0dec94532">Author's Proof</StageName>
    <Checked_x0020_Out_x0020_To xmlns="47ad9458-6716-4e69-98bd-8ba0dec94532">
      <UserInfo>
        <DisplayName/>
        <AccountId xsi:nil="true"/>
        <AccountType/>
      </UserInfo>
    </Checked_x0020_Out_x0020_To>
    <DocumentType xmlns="47ad9458-6716-4e69-98bd-8ba0dec94532">Presentation</DocumentType>
    <TitleName xmlns="47ad9458-6716-4e69-98bd-8ba0dec94532">Presentation 1.pptx</TitleName>
    <FileFormat xmlns="47ad9458-6716-4e69-98bd-8ba0dec94532">PPTX</FileFormat>
    <DocumentId xmlns="47ad9458-6716-4e69-98bd-8ba0dec94532">Presentation 1.pptx</DocumentId>
    <IsDeleted xmlns="47ad9458-6716-4e69-98bd-8ba0dec94532">false</IsDeleted>
  </documentManagement>
</p:properties>
</file>

<file path=customXml/itemProps1.xml><?xml version="1.0" encoding="utf-8"?>
<ds:datastoreItem xmlns:ds="http://schemas.openxmlformats.org/officeDocument/2006/customXml" ds:itemID="{F2460CED-EAF4-4CE7-9CD5-B3C86E1E72D4}"/>
</file>

<file path=customXml/itemProps2.xml><?xml version="1.0" encoding="utf-8"?>
<ds:datastoreItem xmlns:ds="http://schemas.openxmlformats.org/officeDocument/2006/customXml" ds:itemID="{5AFA52DF-CD56-4C29-A35F-95BD8B7FFA07}"/>
</file>

<file path=customXml/itemProps3.xml><?xml version="1.0" encoding="utf-8"?>
<ds:datastoreItem xmlns:ds="http://schemas.openxmlformats.org/officeDocument/2006/customXml" ds:itemID="{FA1B805C-E92F-4458-9489-2AFBB42C7D1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Priyanka Sharma</dc:creator>
  <cp:lastModifiedBy>Dell</cp:lastModifiedBy>
  <cp:revision>5</cp:revision>
  <dcterms:created xsi:type="dcterms:W3CDTF">2006-08-16T00:00:00Z</dcterms:created>
  <dcterms:modified xsi:type="dcterms:W3CDTF">2016-03-09T10:28:49Z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0x010100034C5640FB88C44895358EB2DD49BD7B</vt:lpwstr>
  </property>
</Properties>
</file>