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8" d="100"/>
          <a:sy n="78" d="100"/>
        </p:scale>
        <p:origin x="-1452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2787-08DC-45E9-84E6-8F5E731C281F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F4453-DF72-4B0D-99C0-CF42AA8C9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771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2787-08DC-45E9-84E6-8F5E731C281F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F4453-DF72-4B0D-99C0-CF42AA8C9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735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2787-08DC-45E9-84E6-8F5E731C281F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F4453-DF72-4B0D-99C0-CF42AA8C9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19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2787-08DC-45E9-84E6-8F5E731C281F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F4453-DF72-4B0D-99C0-CF42AA8C9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760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2787-08DC-45E9-84E6-8F5E731C281F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F4453-DF72-4B0D-99C0-CF42AA8C9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706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2787-08DC-45E9-84E6-8F5E731C281F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F4453-DF72-4B0D-99C0-CF42AA8C9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33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2787-08DC-45E9-84E6-8F5E731C281F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F4453-DF72-4B0D-99C0-CF42AA8C9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29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2787-08DC-45E9-84E6-8F5E731C281F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F4453-DF72-4B0D-99C0-CF42AA8C9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953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2787-08DC-45E9-84E6-8F5E731C281F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F4453-DF72-4B0D-99C0-CF42AA8C9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030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2787-08DC-45E9-84E6-8F5E731C281F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F4453-DF72-4B0D-99C0-CF42AA8C9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77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2787-08DC-45E9-84E6-8F5E731C281F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F4453-DF72-4B0D-99C0-CF42AA8C9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207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32787-08DC-45E9-84E6-8F5E731C281F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F4453-DF72-4B0D-99C0-CF42AA8C9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235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76428" y="489204"/>
            <a:ext cx="6105144" cy="2362200"/>
            <a:chOff x="376428" y="489204"/>
            <a:chExt cx="6105144" cy="23622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4428" y="489204"/>
              <a:ext cx="3057144" cy="23622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428" y="489204"/>
              <a:ext cx="3057144" cy="2362200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5758925" y="1931274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679068" y="1931274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40803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Rolando Garcia Garcia</dc:creator>
  <cp:lastModifiedBy>Rolando Garcia Garcia</cp:lastModifiedBy>
  <cp:revision>18</cp:revision>
  <dcterms:created xsi:type="dcterms:W3CDTF">2015-09-13T18:38:26Z</dcterms:created>
  <dcterms:modified xsi:type="dcterms:W3CDTF">2015-11-23T19:26:52Z</dcterms:modified>
</cp:coreProperties>
</file>