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5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7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3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7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87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49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18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6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31FF2-FB5B-4ADD-86E3-7FEE76291909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E83C4-CB27-48B0-82BC-EB3289BFB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2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D1CD28\Paper\Revision\pictur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732" y="152400"/>
            <a:ext cx="6129868" cy="179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86200" y="2057400"/>
            <a:ext cx="3809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PD1-CD28 </a:t>
            </a:r>
            <a:r>
              <a:rPr lang="en-US" sz="1000" dirty="0" smtClean="0"/>
              <a:t>switch-receptor </a:t>
            </a:r>
            <a:r>
              <a:rPr lang="en-US" sz="1000" dirty="0" smtClean="0"/>
              <a:t>and SS1BBz CAR, which are linked by T2A,  were PCR amplified by using overlapping PCR method and  </a:t>
            </a:r>
            <a:r>
              <a:rPr lang="en-US" sz="1000" dirty="0" err="1" smtClean="0"/>
              <a:t>subcloned</a:t>
            </a:r>
            <a:r>
              <a:rPr lang="en-US" sz="1000" dirty="0" smtClean="0"/>
              <a:t> into a </a:t>
            </a:r>
            <a:r>
              <a:rPr lang="en-US" sz="1000" dirty="0" err="1" smtClean="0"/>
              <a:t>lentivira</a:t>
            </a:r>
            <a:r>
              <a:rPr lang="en-US" sz="1000" dirty="0" err="1"/>
              <a:t>l</a:t>
            </a:r>
            <a:r>
              <a:rPr lang="en-US" sz="1000" dirty="0" smtClean="0"/>
              <a:t> vector </a:t>
            </a:r>
            <a:r>
              <a:rPr lang="en-US" sz="1000" dirty="0" err="1" smtClean="0"/>
              <a:t>pELNs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3886200" y="6160532"/>
            <a:ext cx="3886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CD19Z CAR </a:t>
            </a:r>
            <a:r>
              <a:rPr lang="en-US" sz="1000" dirty="0"/>
              <a:t>was </a:t>
            </a:r>
            <a:r>
              <a:rPr lang="en-US" sz="1000" dirty="0" smtClean="0"/>
              <a:t>PCR amplified and </a:t>
            </a:r>
            <a:r>
              <a:rPr lang="en-US" sz="1000" dirty="0" err="1" smtClean="0"/>
              <a:t>subcloned</a:t>
            </a:r>
            <a:r>
              <a:rPr lang="en-US" sz="1000" dirty="0" smtClean="0"/>
              <a:t> into an in vitro transcription vector pGEM.64A PCR </a:t>
            </a:r>
            <a:r>
              <a:rPr lang="en-US" sz="1000" dirty="0"/>
              <a:t>method and  </a:t>
            </a:r>
            <a:r>
              <a:rPr lang="en-US" sz="1000" dirty="0" err="1"/>
              <a:t>subcloned</a:t>
            </a:r>
            <a:r>
              <a:rPr lang="en-US" sz="1000" dirty="0"/>
              <a:t> into a retroviral vector MSGV1.</a:t>
            </a:r>
          </a:p>
        </p:txBody>
      </p:sp>
      <p:pic>
        <p:nvPicPr>
          <p:cNvPr id="1027" name="Picture 3" descr="K:\PD1CD28\Paper\Revision\Picture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734" y="5627132"/>
            <a:ext cx="3721666" cy="50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055535" y="4648200"/>
            <a:ext cx="40216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PD1CD28 </a:t>
            </a:r>
            <a:r>
              <a:rPr lang="en-US" sz="1000" dirty="0" smtClean="0"/>
              <a:t>switch-receptor </a:t>
            </a:r>
            <a:r>
              <a:rPr lang="en-US" sz="1000" dirty="0" smtClean="0"/>
              <a:t>and PSCA-</a:t>
            </a:r>
            <a:r>
              <a:rPr lang="en-US" sz="1000" dirty="0" err="1" smtClean="0"/>
              <a:t>BBz</a:t>
            </a:r>
            <a:r>
              <a:rPr lang="en-US" sz="1000" dirty="0" smtClean="0"/>
              <a:t> CAR, which are linked by F2A,  were PCR amplified by using overlapping PCR method and </a:t>
            </a:r>
            <a:r>
              <a:rPr lang="en-US" sz="1000" dirty="0" err="1" smtClean="0"/>
              <a:t>subcloned</a:t>
            </a:r>
            <a:r>
              <a:rPr lang="en-US" sz="1000" dirty="0" smtClean="0"/>
              <a:t> into a retroviral vector MSGV1.</a:t>
            </a:r>
            <a:endParaRPr lang="en-US" sz="1000" dirty="0"/>
          </a:p>
        </p:txBody>
      </p:sp>
      <p:pic>
        <p:nvPicPr>
          <p:cNvPr id="1028" name="Picture 4" descr="K:\PD1CD28\Paper\Revision\Picture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743200"/>
            <a:ext cx="6153038" cy="180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0" y="152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0" y="5562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2667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152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Supplementary Figure 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88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Edmund</dc:creator>
  <cp:lastModifiedBy>Edmund</cp:lastModifiedBy>
  <cp:revision>4</cp:revision>
  <dcterms:created xsi:type="dcterms:W3CDTF">2015-06-18T20:38:11Z</dcterms:created>
  <dcterms:modified xsi:type="dcterms:W3CDTF">2015-11-21T14:14:49Z</dcterms:modified>
</cp:coreProperties>
</file>