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47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2453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9986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240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667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5091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08173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70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0773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128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9550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5083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94220-9FF0-422F-9087-636A52E1F5F1}" type="datetimeFigureOut">
              <a:rPr lang="nl-BE" smtClean="0"/>
              <a:t>11/12/2015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371FF-C7F6-4E4A-B626-F6B1A906A41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14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207" y="524772"/>
            <a:ext cx="7477493" cy="5284420"/>
          </a:xfrm>
          <a:prstGeom prst="rect">
            <a:avLst/>
          </a:prstGeom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2455332" y="5622925"/>
            <a:ext cx="6104468" cy="879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>
                <a:latin typeface="+mn-lt"/>
              </a:rPr>
              <a:t>S2 Fig</a:t>
            </a:r>
            <a:r>
              <a:rPr lang="en-GB" sz="1800" dirty="0">
                <a:latin typeface="+mn-lt"/>
              </a:rPr>
              <a:t>. </a:t>
            </a:r>
            <a:r>
              <a:rPr lang="en-GB" sz="1800" dirty="0" smtClean="0">
                <a:latin typeface="+mn-lt"/>
              </a:rPr>
              <a:t>Contribution of various cell types in PBMC samples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94396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Kantoorthema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Ken Declerck</dc:creator>
  <cp:lastModifiedBy>langies</cp:lastModifiedBy>
  <cp:revision>17</cp:revision>
  <dcterms:created xsi:type="dcterms:W3CDTF">2015-08-24T08:03:12Z</dcterms:created>
  <dcterms:modified xsi:type="dcterms:W3CDTF">2015-12-11T14:53:19Z</dcterms:modified>
</cp:coreProperties>
</file>