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s-ES"/>
    </a:defPPr>
    <a:lvl1pPr marL="0" algn="l" defTabSz="95764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822" algn="l" defTabSz="95764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644" algn="l" defTabSz="95764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465" algn="l" defTabSz="95764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286" algn="l" defTabSz="95764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107" algn="l" defTabSz="95764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929" algn="l" defTabSz="95764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750" algn="l" defTabSz="95764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0572" algn="l" defTabSz="95764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3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234" y="348"/>
      </p:cViewPr>
      <p:guideLst>
        <p:guide orient="horz" pos="2160"/>
        <p:guide pos="3120"/>
      </p:guideLst>
    </p:cSldViewPr>
  </p:slideViewPr>
  <p:notesTextViewPr>
    <p:cViewPr>
      <p:scale>
        <a:sx n="150" d="100"/>
        <a:sy n="150" d="100"/>
      </p:scale>
      <p:origin x="0" y="1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98CB3-1D74-4B9D-83F8-AE0CF48F3EFC}" type="datetimeFigureOut">
              <a:rPr lang="en-GB" smtClean="0"/>
              <a:t>29/10/2015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5BF2E-A2DB-4C85-96FA-5A74AA4D806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53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5BF2E-A2DB-4C85-96FA-5A74AA4D806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57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670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8592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0055623" y="384175"/>
            <a:ext cx="3119702" cy="81930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93076" y="384175"/>
            <a:ext cx="9197446" cy="81930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837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286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82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6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46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2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2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7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5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076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93078" y="2239963"/>
            <a:ext cx="6158574" cy="63373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7016751" y="2239963"/>
            <a:ext cx="6158574" cy="63373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5973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22" indent="0">
              <a:buNone/>
              <a:defRPr sz="2100" b="1"/>
            </a:lvl2pPr>
            <a:lvl3pPr marL="957644" indent="0">
              <a:buNone/>
              <a:defRPr sz="1900" b="1"/>
            </a:lvl3pPr>
            <a:lvl4pPr marL="1436465" indent="0">
              <a:buNone/>
              <a:defRPr sz="1600" b="1"/>
            </a:lvl4pPr>
            <a:lvl5pPr marL="1915286" indent="0">
              <a:buNone/>
              <a:defRPr sz="1600" b="1"/>
            </a:lvl5pPr>
            <a:lvl6pPr marL="2394107" indent="0">
              <a:buNone/>
              <a:defRPr sz="1600" b="1"/>
            </a:lvl6pPr>
            <a:lvl7pPr marL="2872929" indent="0">
              <a:buNone/>
              <a:defRPr sz="1600" b="1"/>
            </a:lvl7pPr>
            <a:lvl8pPr marL="3351750" indent="0">
              <a:buNone/>
              <a:defRPr sz="1600" b="1"/>
            </a:lvl8pPr>
            <a:lvl9pPr marL="3830572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22" indent="0">
              <a:buNone/>
              <a:defRPr sz="2100" b="1"/>
            </a:lvl2pPr>
            <a:lvl3pPr marL="957644" indent="0">
              <a:buNone/>
              <a:defRPr sz="1900" b="1"/>
            </a:lvl3pPr>
            <a:lvl4pPr marL="1436465" indent="0">
              <a:buNone/>
              <a:defRPr sz="1600" b="1"/>
            </a:lvl4pPr>
            <a:lvl5pPr marL="1915286" indent="0">
              <a:buNone/>
              <a:defRPr sz="1600" b="1"/>
            </a:lvl5pPr>
            <a:lvl6pPr marL="2394107" indent="0">
              <a:buNone/>
              <a:defRPr sz="1600" b="1"/>
            </a:lvl6pPr>
            <a:lvl7pPr marL="2872929" indent="0">
              <a:buNone/>
              <a:defRPr sz="1600" b="1"/>
            </a:lvl7pPr>
            <a:lvl8pPr marL="3351750" indent="0">
              <a:buNone/>
              <a:defRPr sz="1600" b="1"/>
            </a:lvl8pPr>
            <a:lvl9pPr marL="3830572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326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624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0787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822" indent="0">
              <a:buNone/>
              <a:defRPr sz="1300"/>
            </a:lvl2pPr>
            <a:lvl3pPr marL="957644" indent="0">
              <a:buNone/>
              <a:defRPr sz="1000"/>
            </a:lvl3pPr>
            <a:lvl4pPr marL="1436465" indent="0">
              <a:buNone/>
              <a:defRPr sz="1000"/>
            </a:lvl4pPr>
            <a:lvl5pPr marL="1915286" indent="0">
              <a:buNone/>
              <a:defRPr sz="1000"/>
            </a:lvl5pPr>
            <a:lvl6pPr marL="2394107" indent="0">
              <a:buNone/>
              <a:defRPr sz="1000"/>
            </a:lvl6pPr>
            <a:lvl7pPr marL="2872929" indent="0">
              <a:buNone/>
              <a:defRPr sz="1000"/>
            </a:lvl7pPr>
            <a:lvl8pPr marL="3351750" indent="0">
              <a:buNone/>
              <a:defRPr sz="1000"/>
            </a:lvl8pPr>
            <a:lvl9pPr marL="3830572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7421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822" indent="0">
              <a:buNone/>
              <a:defRPr sz="2900"/>
            </a:lvl2pPr>
            <a:lvl3pPr marL="957644" indent="0">
              <a:buNone/>
              <a:defRPr sz="2500"/>
            </a:lvl3pPr>
            <a:lvl4pPr marL="1436465" indent="0">
              <a:buNone/>
              <a:defRPr sz="2100"/>
            </a:lvl4pPr>
            <a:lvl5pPr marL="1915286" indent="0">
              <a:buNone/>
              <a:defRPr sz="2100"/>
            </a:lvl5pPr>
            <a:lvl6pPr marL="2394107" indent="0">
              <a:buNone/>
              <a:defRPr sz="2100"/>
            </a:lvl6pPr>
            <a:lvl7pPr marL="2872929" indent="0">
              <a:buNone/>
              <a:defRPr sz="2100"/>
            </a:lvl7pPr>
            <a:lvl8pPr marL="3351750" indent="0">
              <a:buNone/>
              <a:defRPr sz="2100"/>
            </a:lvl8pPr>
            <a:lvl9pPr marL="3830572" indent="0">
              <a:buNone/>
              <a:defRPr sz="21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822" indent="0">
              <a:buNone/>
              <a:defRPr sz="1300"/>
            </a:lvl2pPr>
            <a:lvl3pPr marL="957644" indent="0">
              <a:buNone/>
              <a:defRPr sz="1000"/>
            </a:lvl3pPr>
            <a:lvl4pPr marL="1436465" indent="0">
              <a:buNone/>
              <a:defRPr sz="1000"/>
            </a:lvl4pPr>
            <a:lvl5pPr marL="1915286" indent="0">
              <a:buNone/>
              <a:defRPr sz="1000"/>
            </a:lvl5pPr>
            <a:lvl6pPr marL="2394107" indent="0">
              <a:buNone/>
              <a:defRPr sz="1000"/>
            </a:lvl6pPr>
            <a:lvl7pPr marL="2872929" indent="0">
              <a:buNone/>
              <a:defRPr sz="1000"/>
            </a:lvl7pPr>
            <a:lvl8pPr marL="3351750" indent="0">
              <a:buNone/>
              <a:defRPr sz="1000"/>
            </a:lvl8pPr>
            <a:lvl9pPr marL="3830572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840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64" tIns="47883" rIns="95764" bIns="47883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64" tIns="47883" rIns="95764" bIns="47883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E070E-8DAA-4C69-A831-3D85847E2D47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643A6-21C7-4D60-906E-794734B333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6034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644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17" indent="-359117" algn="l" defTabSz="957644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085" indent="-299263" algn="l" defTabSz="9576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054" indent="-239411" algn="l" defTabSz="9576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874" indent="-239411" algn="l" defTabSz="9576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696" indent="-239411" algn="l" defTabSz="957644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518" indent="-239411" algn="l" defTabSz="9576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340" indent="-239411" algn="l" defTabSz="9576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161" indent="-239411" algn="l" defTabSz="9576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983" indent="-239411" algn="l" defTabSz="9576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22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644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465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286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107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929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750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572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1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033022"/>
              </p:ext>
            </p:extLst>
          </p:nvPr>
        </p:nvGraphicFramePr>
        <p:xfrm>
          <a:off x="94229" y="521296"/>
          <a:ext cx="9720000" cy="778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</a:tblGrid>
              <a:tr h="33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5" name="124 CuadroTexto"/>
          <p:cNvSpPr txBox="1"/>
          <p:nvPr/>
        </p:nvSpPr>
        <p:spPr>
          <a:xfrm>
            <a:off x="-40261" y="332656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125 CuadroTexto"/>
          <p:cNvSpPr txBox="1"/>
          <p:nvPr/>
        </p:nvSpPr>
        <p:spPr>
          <a:xfrm>
            <a:off x="502462" y="338613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126 CuadroTexto"/>
          <p:cNvSpPr txBox="1"/>
          <p:nvPr/>
        </p:nvSpPr>
        <p:spPr>
          <a:xfrm>
            <a:off x="1044622" y="339176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127 CuadroTexto"/>
          <p:cNvSpPr txBox="1"/>
          <p:nvPr/>
        </p:nvSpPr>
        <p:spPr>
          <a:xfrm>
            <a:off x="1582394" y="338613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128 CuadroTexto"/>
          <p:cNvSpPr txBox="1"/>
          <p:nvPr/>
        </p:nvSpPr>
        <p:spPr>
          <a:xfrm>
            <a:off x="2119791" y="338613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129 CuadroTexto"/>
          <p:cNvSpPr txBox="1"/>
          <p:nvPr/>
        </p:nvSpPr>
        <p:spPr>
          <a:xfrm>
            <a:off x="2657751" y="338613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130 CuadroTexto"/>
          <p:cNvSpPr txBox="1"/>
          <p:nvPr/>
        </p:nvSpPr>
        <p:spPr>
          <a:xfrm>
            <a:off x="3204674" y="339176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131 CuadroTexto"/>
          <p:cNvSpPr txBox="1"/>
          <p:nvPr/>
        </p:nvSpPr>
        <p:spPr>
          <a:xfrm>
            <a:off x="3742634" y="338613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132 CuadroTexto"/>
          <p:cNvSpPr txBox="1"/>
          <p:nvPr/>
        </p:nvSpPr>
        <p:spPr>
          <a:xfrm>
            <a:off x="4280219" y="333850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133 CuadroTexto"/>
          <p:cNvSpPr txBox="1"/>
          <p:nvPr/>
        </p:nvSpPr>
        <p:spPr>
          <a:xfrm>
            <a:off x="4822942" y="339807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134 CuadroTexto"/>
          <p:cNvSpPr txBox="1"/>
          <p:nvPr/>
        </p:nvSpPr>
        <p:spPr>
          <a:xfrm>
            <a:off x="5365102" y="340370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135 CuadroTexto"/>
          <p:cNvSpPr txBox="1"/>
          <p:nvPr/>
        </p:nvSpPr>
        <p:spPr>
          <a:xfrm>
            <a:off x="5902874" y="339807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136 CuadroTexto"/>
          <p:cNvSpPr txBox="1"/>
          <p:nvPr/>
        </p:nvSpPr>
        <p:spPr>
          <a:xfrm>
            <a:off x="6440271" y="339807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137 CuadroTexto"/>
          <p:cNvSpPr txBox="1"/>
          <p:nvPr/>
        </p:nvSpPr>
        <p:spPr>
          <a:xfrm>
            <a:off x="6978231" y="339807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138 CuadroTexto"/>
          <p:cNvSpPr txBox="1"/>
          <p:nvPr/>
        </p:nvSpPr>
        <p:spPr>
          <a:xfrm>
            <a:off x="7525154" y="340370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139 CuadroTexto"/>
          <p:cNvSpPr txBox="1"/>
          <p:nvPr/>
        </p:nvSpPr>
        <p:spPr>
          <a:xfrm>
            <a:off x="8063114" y="339807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140 CuadroTexto"/>
          <p:cNvSpPr txBox="1"/>
          <p:nvPr/>
        </p:nvSpPr>
        <p:spPr>
          <a:xfrm>
            <a:off x="8605274" y="339176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141 CuadroTexto"/>
          <p:cNvSpPr txBox="1"/>
          <p:nvPr/>
        </p:nvSpPr>
        <p:spPr>
          <a:xfrm>
            <a:off x="9143234" y="338613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3" name="14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185570"/>
              </p:ext>
            </p:extLst>
          </p:nvPr>
        </p:nvGraphicFramePr>
        <p:xfrm>
          <a:off x="111810" y="3069513"/>
          <a:ext cx="8640000" cy="778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</a:tblGrid>
              <a:tr h="33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144" name="143 CuadroTexto"/>
          <p:cNvSpPr txBox="1"/>
          <p:nvPr/>
        </p:nvSpPr>
        <p:spPr>
          <a:xfrm>
            <a:off x="196398" y="2869794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144 CuadroTexto"/>
          <p:cNvSpPr txBox="1"/>
          <p:nvPr/>
        </p:nvSpPr>
        <p:spPr>
          <a:xfrm>
            <a:off x="740403" y="2875751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145 CuadroTexto"/>
          <p:cNvSpPr txBox="1"/>
          <p:nvPr/>
        </p:nvSpPr>
        <p:spPr>
          <a:xfrm>
            <a:off x="1282563" y="2876314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146 CuadroTexto"/>
          <p:cNvSpPr txBox="1"/>
          <p:nvPr/>
        </p:nvSpPr>
        <p:spPr>
          <a:xfrm>
            <a:off x="1817795" y="2875751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147 CuadroTexto"/>
          <p:cNvSpPr txBox="1"/>
          <p:nvPr/>
        </p:nvSpPr>
        <p:spPr>
          <a:xfrm>
            <a:off x="2359002" y="2875751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148 CuadroTexto"/>
          <p:cNvSpPr txBox="1"/>
          <p:nvPr/>
        </p:nvSpPr>
        <p:spPr>
          <a:xfrm>
            <a:off x="2890612" y="2875751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149 CuadroTexto"/>
          <p:cNvSpPr txBox="1"/>
          <p:nvPr/>
        </p:nvSpPr>
        <p:spPr>
          <a:xfrm>
            <a:off x="3442615" y="2876314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150 CuadroTexto"/>
          <p:cNvSpPr txBox="1"/>
          <p:nvPr/>
        </p:nvSpPr>
        <p:spPr>
          <a:xfrm>
            <a:off x="3974225" y="2875751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151 CuadroTexto"/>
          <p:cNvSpPr txBox="1"/>
          <p:nvPr/>
        </p:nvSpPr>
        <p:spPr>
          <a:xfrm>
            <a:off x="4515620" y="2870988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152 CuadroTexto"/>
          <p:cNvSpPr txBox="1"/>
          <p:nvPr/>
        </p:nvSpPr>
        <p:spPr>
          <a:xfrm>
            <a:off x="5053263" y="2876945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153 CuadroTexto"/>
          <p:cNvSpPr txBox="1"/>
          <p:nvPr/>
        </p:nvSpPr>
        <p:spPr>
          <a:xfrm>
            <a:off x="5599233" y="2877508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154 CuadroTexto"/>
          <p:cNvSpPr txBox="1"/>
          <p:nvPr/>
        </p:nvSpPr>
        <p:spPr>
          <a:xfrm>
            <a:off x="6145895" y="2876945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155 CuadroTexto"/>
          <p:cNvSpPr txBox="1"/>
          <p:nvPr/>
        </p:nvSpPr>
        <p:spPr>
          <a:xfrm>
            <a:off x="6670592" y="2876945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156 CuadroTexto"/>
          <p:cNvSpPr txBox="1"/>
          <p:nvPr/>
        </p:nvSpPr>
        <p:spPr>
          <a:xfrm>
            <a:off x="7217442" y="2876945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157 CuadroTexto"/>
          <p:cNvSpPr txBox="1"/>
          <p:nvPr/>
        </p:nvSpPr>
        <p:spPr>
          <a:xfrm>
            <a:off x="7760555" y="2877508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158 CuadroTexto"/>
          <p:cNvSpPr txBox="1"/>
          <p:nvPr/>
        </p:nvSpPr>
        <p:spPr>
          <a:xfrm>
            <a:off x="8294705" y="2876945"/>
            <a:ext cx="3120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159 Triángulo isósceles"/>
          <p:cNvSpPr/>
          <p:nvPr/>
        </p:nvSpPr>
        <p:spPr>
          <a:xfrm rot="10800000">
            <a:off x="3689564" y="3014862"/>
            <a:ext cx="36000" cy="36000"/>
          </a:xfrm>
          <a:prstGeom prst="triangl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1" name="160 Conector recto"/>
          <p:cNvCxnSpPr/>
          <p:nvPr/>
        </p:nvCxnSpPr>
        <p:spPr>
          <a:xfrm flipV="1">
            <a:off x="1360236" y="181085"/>
            <a:ext cx="0" cy="28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161 Conector recto"/>
          <p:cNvCxnSpPr/>
          <p:nvPr/>
        </p:nvCxnSpPr>
        <p:spPr>
          <a:xfrm flipV="1">
            <a:off x="3912823" y="181085"/>
            <a:ext cx="0" cy="14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162 Conector recto"/>
          <p:cNvCxnSpPr/>
          <p:nvPr/>
        </p:nvCxnSpPr>
        <p:spPr>
          <a:xfrm>
            <a:off x="1354563" y="183878"/>
            <a:ext cx="2556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4" name="16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884025"/>
              </p:ext>
            </p:extLst>
          </p:nvPr>
        </p:nvGraphicFramePr>
        <p:xfrm>
          <a:off x="100516" y="620782"/>
          <a:ext cx="9720000" cy="778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</a:tblGrid>
              <a:tr h="33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5" name="16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143742"/>
              </p:ext>
            </p:extLst>
          </p:nvPr>
        </p:nvGraphicFramePr>
        <p:xfrm>
          <a:off x="99909" y="1412776"/>
          <a:ext cx="9720000" cy="5450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</a:tblGrid>
              <a:tr h="33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6" name="16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971196"/>
              </p:ext>
            </p:extLst>
          </p:nvPr>
        </p:nvGraphicFramePr>
        <p:xfrm>
          <a:off x="100144" y="1965030"/>
          <a:ext cx="9720000" cy="5450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</a:tblGrid>
              <a:tr h="33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8" name="16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136810"/>
              </p:ext>
            </p:extLst>
          </p:nvPr>
        </p:nvGraphicFramePr>
        <p:xfrm>
          <a:off x="115756" y="3172467"/>
          <a:ext cx="8640000" cy="6229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</a:tblGrid>
              <a:tr h="33433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433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433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433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433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433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433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433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72" marR="1672" marT="167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9" name="16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610684"/>
              </p:ext>
            </p:extLst>
          </p:nvPr>
        </p:nvGraphicFramePr>
        <p:xfrm>
          <a:off x="118940" y="3797010"/>
          <a:ext cx="8640000" cy="10128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</a:tblGrid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0" name="16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769148"/>
              </p:ext>
            </p:extLst>
          </p:nvPr>
        </p:nvGraphicFramePr>
        <p:xfrm>
          <a:off x="117519" y="4814668"/>
          <a:ext cx="8640000" cy="4674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  <a:gridCol w="54000"/>
              </a:tblGrid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4290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5" marR="1715" marT="171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grpSp>
        <p:nvGrpSpPr>
          <p:cNvPr id="5" name="4 Grupo"/>
          <p:cNvGrpSpPr/>
          <p:nvPr/>
        </p:nvGrpSpPr>
        <p:grpSpPr>
          <a:xfrm>
            <a:off x="142422" y="5774307"/>
            <a:ext cx="9327581" cy="830997"/>
            <a:chOff x="124090" y="5593214"/>
            <a:chExt cx="9331179" cy="830997"/>
          </a:xfrm>
        </p:grpSpPr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124090" y="5593214"/>
              <a:ext cx="933117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S3.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Peptide sequences, identified by RP-HPLC-MS/MS in the hydrolysates of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ovalbumin with pepsin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</a:t>
              </a:r>
              <a:r>
                <a:rPr lang="en-US" sz="1200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light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grey),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Neutrase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(white) and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alcalase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(dark grey). ▼: Carbohydrate chain.               :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Disulphide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bond.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49" name="5 Grupo"/>
            <p:cNvGrpSpPr/>
            <p:nvPr/>
          </p:nvGrpSpPr>
          <p:grpSpPr>
            <a:xfrm>
              <a:off x="3029416" y="6121871"/>
              <a:ext cx="438785" cy="160020"/>
              <a:chOff x="-2236521" y="0"/>
              <a:chExt cx="439387" cy="160020"/>
            </a:xfrm>
          </p:grpSpPr>
          <p:cxnSp>
            <p:nvCxnSpPr>
              <p:cNvPr id="50" name="2 Conector recto"/>
              <p:cNvCxnSpPr/>
              <p:nvPr/>
            </p:nvCxnSpPr>
            <p:spPr>
              <a:xfrm flipV="1">
                <a:off x="-2236521" y="0"/>
                <a:ext cx="0" cy="1600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3 Conector recto"/>
              <p:cNvCxnSpPr/>
              <p:nvPr/>
            </p:nvCxnSpPr>
            <p:spPr>
              <a:xfrm flipV="1">
                <a:off x="-1797134" y="0"/>
                <a:ext cx="0" cy="1600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4 Conector recto"/>
              <p:cNvCxnSpPr/>
              <p:nvPr/>
            </p:nvCxnSpPr>
            <p:spPr>
              <a:xfrm>
                <a:off x="-2236521" y="0"/>
                <a:ext cx="43938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842316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2860</Words>
  <Application>Microsoft Office PowerPoint</Application>
  <PresentationFormat>A4 (210 x 297 mm)</PresentationFormat>
  <Paragraphs>2822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CIAL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LozanoO</dc:creator>
  <cp:lastModifiedBy>Administrador</cp:lastModifiedBy>
  <cp:revision>25</cp:revision>
  <cp:lastPrinted>2015-05-06T07:51:03Z</cp:lastPrinted>
  <dcterms:created xsi:type="dcterms:W3CDTF">2015-05-05T09:59:54Z</dcterms:created>
  <dcterms:modified xsi:type="dcterms:W3CDTF">2015-10-29T16:51:13Z</dcterms:modified>
</cp:coreProperties>
</file>