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6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8467" y="3657600"/>
            <a:ext cx="6248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Western blot analysis of CTSL knockdown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efficiency in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cells.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EV, Empty vector, KD, CTSL knockdown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clones.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, Invasion assay testing the invasive capacity of CTSL knockdown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cells. Means and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three independent experiments are shown. Student’s t test.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9" y="7620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9806" y="609600"/>
            <a:ext cx="3531594" cy="2743200"/>
            <a:chOff x="49806" y="76200"/>
            <a:chExt cx="3531594" cy="2743200"/>
          </a:xfrm>
        </p:grpSpPr>
        <p:grpSp>
          <p:nvGrpSpPr>
            <p:cNvPr id="23" name="Group 22"/>
            <p:cNvGrpSpPr/>
            <p:nvPr/>
          </p:nvGrpSpPr>
          <p:grpSpPr>
            <a:xfrm>
              <a:off x="49806" y="914400"/>
              <a:ext cx="3531594" cy="1905000"/>
              <a:chOff x="-76200" y="914400"/>
              <a:chExt cx="3531594" cy="1905000"/>
            </a:xfrm>
          </p:grpSpPr>
          <p:pic>
            <p:nvPicPr>
              <p:cNvPr id="5130" name="Picture 10" descr="L:\Siemann Lab\DIVYA\DESKTOP\DRS\DATA\ML and 231 CTSL knockdown\LNCaP CTSL knockdown - pool of transfected cells\LNCaP actin blot.ti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83" t="48336" r="27586" b="27862"/>
              <a:stretch/>
            </p:blipFill>
            <p:spPr bwMode="auto">
              <a:xfrm>
                <a:off x="1266244" y="1752600"/>
                <a:ext cx="1248356" cy="3657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9" name="Picture 9" descr="L:\Siemann Lab\DIVYA\DESKTOP\DRS\DATA\ML and 231 CTSL knockdown\LNCaP CTSL knockdown - pool of transfected cells\LNCaP CTSL blot.tif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242" t="24971" r="14893" b="25817"/>
              <a:stretch/>
            </p:blipFill>
            <p:spPr bwMode="auto">
              <a:xfrm>
                <a:off x="1266244" y="914400"/>
                <a:ext cx="1248356" cy="7156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TextBox 26"/>
              <p:cNvSpPr txBox="1"/>
              <p:nvPr/>
            </p:nvSpPr>
            <p:spPr>
              <a:xfrm rot="16200000">
                <a:off x="1185995" y="2318141"/>
                <a:ext cx="7409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Parental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1709962" y="2158346"/>
                <a:ext cx="3738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6200000">
                <a:off x="2047323" y="2153325"/>
                <a:ext cx="3898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77159" y="959241"/>
                <a:ext cx="5597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43kDa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70234" y="1164092"/>
                <a:ext cx="5597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37kDa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70234" y="1327204"/>
                <a:ext cx="5597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25kDa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38400" y="1143000"/>
                <a:ext cx="101699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CTSL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438400" y="1814266"/>
                <a:ext cx="101699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000" b="1" dirty="0" smtClean="0"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r>
                  <a:rPr lang="en-US" sz="1000" b="1" dirty="0" err="1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95321" y="1035441"/>
                <a:ext cx="7537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itchFamily="34" charset="0"/>
                    <a:cs typeface="Arial" pitchFamily="34" charset="0"/>
                  </a:rPr>
                  <a:t>Proforms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-76200" y="1330126"/>
                <a:ext cx="92525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Mature form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6200" y="7620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46978" y="545068"/>
            <a:ext cx="3687222" cy="2585482"/>
            <a:chOff x="3246978" y="545068"/>
            <a:chExt cx="3687222" cy="2585482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8864269"/>
                </p:ext>
              </p:extLst>
            </p:nvPr>
          </p:nvGraphicFramePr>
          <p:xfrm>
            <a:off x="3403600" y="838200"/>
            <a:ext cx="3530600" cy="2292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6" name="Prism 6" r:id="rId5" imgW="3796191" imgH="2463814" progId="Prism6.Document">
                    <p:embed/>
                  </p:oleObj>
                </mc:Choice>
                <mc:Fallback>
                  <p:oleObj name="Prism 6" r:id="rId5" imgW="3796191" imgH="2463814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403600" y="838200"/>
                          <a:ext cx="3530600" cy="2292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TextBox 38"/>
            <p:cNvSpPr txBox="1"/>
            <p:nvPr/>
          </p:nvSpPr>
          <p:spPr>
            <a:xfrm>
              <a:off x="3246978" y="5450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0116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7484</TotalTime>
  <Words>71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DRS</cp:lastModifiedBy>
  <cp:revision>12</cp:revision>
  <dcterms:created xsi:type="dcterms:W3CDTF">2006-08-16T00:00:00Z</dcterms:created>
  <dcterms:modified xsi:type="dcterms:W3CDTF">2016-01-05T23:18:03Z</dcterms:modified>
</cp:coreProperties>
</file>