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662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3456844"/>
              </p:ext>
            </p:extLst>
          </p:nvPr>
        </p:nvGraphicFramePr>
        <p:xfrm>
          <a:off x="304801" y="304800"/>
          <a:ext cx="3494087" cy="22385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1" name="Prism 5" r:id="rId3" imgW="3785400" imgH="2426040" progId="Prism5.Document">
                  <p:embed/>
                </p:oleObj>
              </mc:Choice>
              <mc:Fallback>
                <p:oleObj name="Prism 5" r:id="rId3" imgW="3785400" imgH="242604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04801" y="304800"/>
                        <a:ext cx="3494087" cy="22385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/>
          <p:cNvSpPr/>
          <p:nvPr/>
        </p:nvSpPr>
        <p:spPr>
          <a:xfrm>
            <a:off x="304800" y="2514601"/>
            <a:ext cx="6248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CTSK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secretion by various  metastatic prostate cancer cell lines. Bars represent means ±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s.e.m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from three independent experiments.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1469" y="76200"/>
            <a:ext cx="2569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figure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8088241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7484</TotalTime>
  <Words>24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Prism 5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DRS</cp:lastModifiedBy>
  <cp:revision>12</cp:revision>
  <dcterms:created xsi:type="dcterms:W3CDTF">2006-08-16T00:00:00Z</dcterms:created>
  <dcterms:modified xsi:type="dcterms:W3CDTF">2016-01-05T23:18:36Z</dcterms:modified>
</cp:coreProperties>
</file>