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6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7669" y="225623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1" y="2971800"/>
            <a:ext cx="6095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Human microvascular endothelial cell (HMVEC-L) invasion assays in presence of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cell conditioned media.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Means and standard errors of three independent experiments are shown.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Student’s t test.</a:t>
            </a:r>
            <a:endParaRPr lang="en-US" sz="1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6214864"/>
              </p:ext>
            </p:extLst>
          </p:nvPr>
        </p:nvGraphicFramePr>
        <p:xfrm>
          <a:off x="280301" y="619669"/>
          <a:ext cx="3118144" cy="2423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Prism 6" r:id="rId3" imgW="3732086" imgH="2899960" progId="Prism6.Document">
                  <p:embed/>
                </p:oleObj>
              </mc:Choice>
              <mc:Fallback>
                <p:oleObj name="Prism 6" r:id="rId3" imgW="3732086" imgH="289996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0301" y="619669"/>
                        <a:ext cx="3118144" cy="2423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7953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7484</TotalTime>
  <Words>36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6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DRS</cp:lastModifiedBy>
  <cp:revision>12</cp:revision>
  <dcterms:created xsi:type="dcterms:W3CDTF">2006-08-16T00:00:00Z</dcterms:created>
  <dcterms:modified xsi:type="dcterms:W3CDTF">2016-01-05T23:19:49Z</dcterms:modified>
</cp:coreProperties>
</file>