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103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08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2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98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8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5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9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3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6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906CF-87C1-432B-97E0-0A601C542E2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C932E-0741-44E2-B305-D82A1675A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6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68344" y="116632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Suppl. Fig. </a:t>
            </a:r>
            <a:r>
              <a:rPr lang="en-GB" dirty="0" smtClean="0"/>
              <a:t>S1</a:t>
            </a:r>
            <a:endParaRPr lang="en-GB" dirty="0"/>
          </a:p>
        </p:txBody>
      </p:sp>
      <p:pic>
        <p:nvPicPr>
          <p:cNvPr id="50178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764704"/>
            <a:ext cx="52323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Imagen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3789363"/>
            <a:ext cx="60261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23528" y="5445224"/>
            <a:ext cx="3526928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KD (M)		</a:t>
            </a:r>
            <a:r>
              <a:rPr kumimoji="0" lang="es-ES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Rmax</a:t>
            </a:r>
            <a:r>
              <a:rPr kumimoji="0" lang="es-E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(RU)	Chi² (RU²)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6,994E-6	                            30,59</a:t>
            </a:r>
            <a:r>
              <a:rPr kumimoji="0" lang="es-ES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es-E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0,172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s-ES" altLang="en-US" sz="1200" b="0" i="0" u="none" strike="noStrike" cap="none" normalizeH="0" baseline="-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s-ES" alt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6.99 × 10</a:t>
            </a:r>
            <a:r>
              <a:rPr kumimoji="0" lang="es-ES" altLang="en-US" sz="12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-6 M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es-ES" altLang="en-US" sz="1200" b="0" i="0" u="none" strike="noStrike" cap="none" normalizeH="0" baseline="-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s-ES" alt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1.43 × 10</a:t>
            </a:r>
            <a:r>
              <a:rPr kumimoji="0" lang="es-ES" altLang="en-US" sz="12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</a:t>
            </a:r>
            <a:r>
              <a:rPr kumimoji="0" lang="es-ES" alt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kumimoji="0" lang="es-ES" altLang="en-US" sz="12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-1</a:t>
            </a:r>
            <a:endParaRPr kumimoji="0" lang="es-E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57301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Affinity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48770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Oligo CGCG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9928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CD38</a:t>
            </a:r>
            <a:endParaRPr lang="en-US" sz="1400" b="1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588848"/>
              </p:ext>
            </p:extLst>
          </p:nvPr>
        </p:nvGraphicFramePr>
        <p:xfrm>
          <a:off x="174758" y="908720"/>
          <a:ext cx="16097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5" imgW="1613611" imgH="438607" progId="ChemDraw.Document.6.0">
                  <p:embed/>
                </p:oleObj>
              </mc:Choice>
              <mc:Fallback>
                <p:oleObj r:id="rId5" imgW="1613611" imgH="438607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758" y="908720"/>
                        <a:ext cx="1609725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2570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ChemDraw.Document.6.0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azikova</dc:creator>
  <cp:lastModifiedBy>Harry de-Koning</cp:lastModifiedBy>
  <cp:revision>2</cp:revision>
  <dcterms:created xsi:type="dcterms:W3CDTF">2015-07-14T18:57:31Z</dcterms:created>
  <dcterms:modified xsi:type="dcterms:W3CDTF">2015-10-15T15:35:47Z</dcterms:modified>
</cp:coreProperties>
</file>