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72" y="-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1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57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21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7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61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647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17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59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9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8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9A29-122D-4E73-BC2B-016F03DCC983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4F162-9ECE-436C-BC0C-045D155CD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62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772" y="3807568"/>
            <a:ext cx="906700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455" y="2729429"/>
            <a:ext cx="906700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526" y="1683178"/>
            <a:ext cx="904559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094" y="3804249"/>
            <a:ext cx="906701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475" y="2729430"/>
            <a:ext cx="906700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306" y="1678503"/>
            <a:ext cx="906701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626090" y="1239155"/>
            <a:ext cx="522330" cy="461653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2400" dirty="0"/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1674" y="1239155"/>
            <a:ext cx="522330" cy="461653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66764" y="2525211"/>
            <a:ext cx="1225112" cy="230820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900" dirty="0" smtClean="0"/>
              <a:t>SB=3.5  p=1E-12 </a:t>
            </a:r>
            <a:endParaRPr lang="en-US" sz="900" dirty="0"/>
          </a:p>
        </p:txBody>
      </p:sp>
      <p:sp>
        <p:nvSpPr>
          <p:cNvPr id="34" name="TextBox 33"/>
          <p:cNvSpPr txBox="1"/>
          <p:nvPr/>
        </p:nvSpPr>
        <p:spPr>
          <a:xfrm>
            <a:off x="1058019" y="2453923"/>
            <a:ext cx="6858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/>
              <a:t>Renal pelvis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58019" y="4182115"/>
            <a:ext cx="6858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/>
              <a:t>Bladder</a:t>
            </a:r>
          </a:p>
        </p:txBody>
      </p:sp>
      <p:sp>
        <p:nvSpPr>
          <p:cNvPr id="36" name="TextBox 72"/>
          <p:cNvSpPr txBox="1"/>
          <p:nvPr/>
        </p:nvSpPr>
        <p:spPr>
          <a:xfrm>
            <a:off x="5017706" y="2453923"/>
            <a:ext cx="6858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/>
              <a:t>Renal pelvis</a:t>
            </a:r>
          </a:p>
        </p:txBody>
      </p:sp>
      <p:sp>
        <p:nvSpPr>
          <p:cNvPr id="37" name="TextBox 73"/>
          <p:cNvSpPr txBox="1"/>
          <p:nvPr/>
        </p:nvSpPr>
        <p:spPr>
          <a:xfrm>
            <a:off x="5017706" y="4182115"/>
            <a:ext cx="6858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/>
              <a:t>Ureter</a:t>
            </a:r>
          </a:p>
        </p:txBody>
      </p:sp>
      <p:grpSp>
        <p:nvGrpSpPr>
          <p:cNvPr id="80" name="Group 79"/>
          <p:cNvGrpSpPr/>
          <p:nvPr/>
        </p:nvGrpSpPr>
        <p:grpSpPr>
          <a:xfrm rot="16200000">
            <a:off x="3559451" y="1827258"/>
            <a:ext cx="457203" cy="1403263"/>
            <a:chOff x="19049" y="432314"/>
            <a:chExt cx="457203" cy="3282279"/>
          </a:xfrm>
        </p:grpSpPr>
        <p:sp>
          <p:nvSpPr>
            <p:cNvPr id="81" name="Rectangle 80"/>
            <p:cNvSpPr/>
            <p:nvPr/>
          </p:nvSpPr>
          <p:spPr>
            <a:xfrm>
              <a:off x="19051" y="43231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9052" y="63272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9051" y="1015699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9051" y="12244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9051" y="14149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9050" y="1595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9050" y="17967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9050" y="19769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9050" y="217775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9050" y="2357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9050" y="2549225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9049" y="27492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9049" y="292945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9049" y="311042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9049" y="32826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9051" y="82436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98" name="Oval 97"/>
          <p:cNvSpPr>
            <a:spLocks/>
          </p:cNvSpPr>
          <p:nvPr/>
        </p:nvSpPr>
        <p:spPr>
          <a:xfrm>
            <a:off x="4926266" y="3174003"/>
            <a:ext cx="868680" cy="868680"/>
          </a:xfrm>
          <a:prstGeom prst="ellipse">
            <a:avLst/>
          </a:prstGeom>
          <a:noFill/>
          <a:ln>
            <a:solidFill>
              <a:srgbClr val="4747FF"/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9" name="Oval 98"/>
          <p:cNvSpPr>
            <a:spLocks/>
          </p:cNvSpPr>
          <p:nvPr/>
        </p:nvSpPr>
        <p:spPr>
          <a:xfrm>
            <a:off x="4905760" y="2682647"/>
            <a:ext cx="909692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153209" y="3274978"/>
            <a:ext cx="4147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559</a:t>
            </a:r>
            <a:endParaRPr lang="en-US" sz="1000" dirty="0"/>
          </a:p>
        </p:txBody>
      </p:sp>
      <p:sp>
        <p:nvSpPr>
          <p:cNvPr id="101" name="TextBox 100"/>
          <p:cNvSpPr txBox="1"/>
          <p:nvPr/>
        </p:nvSpPr>
        <p:spPr>
          <a:xfrm>
            <a:off x="5139819" y="3660562"/>
            <a:ext cx="4415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330</a:t>
            </a:r>
            <a:endParaRPr lang="en-US" sz="10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128495" y="2853616"/>
            <a:ext cx="4642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425</a:t>
            </a:r>
            <a:endParaRPr lang="en-US" sz="1000" dirty="0"/>
          </a:p>
        </p:txBody>
      </p:sp>
      <p:sp>
        <p:nvSpPr>
          <p:cNvPr id="104" name="Oval 103"/>
          <p:cNvSpPr>
            <a:spLocks/>
          </p:cNvSpPr>
          <p:nvPr/>
        </p:nvSpPr>
        <p:spPr>
          <a:xfrm>
            <a:off x="1035159" y="3246011"/>
            <a:ext cx="731520" cy="731520"/>
          </a:xfrm>
          <a:prstGeom prst="ellipse">
            <a:avLst/>
          </a:prstGeom>
          <a:noFill/>
          <a:ln>
            <a:solidFill>
              <a:srgbClr val="4747FF"/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5" name="Oval 104"/>
          <p:cNvSpPr>
            <a:spLocks/>
          </p:cNvSpPr>
          <p:nvPr/>
        </p:nvSpPr>
        <p:spPr>
          <a:xfrm>
            <a:off x="989439" y="2788004"/>
            <a:ext cx="822960" cy="8229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193522" y="3287822"/>
            <a:ext cx="4147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132</a:t>
            </a:r>
            <a:endParaRPr lang="en-US" sz="1000" dirty="0"/>
          </a:p>
        </p:txBody>
      </p:sp>
      <p:sp>
        <p:nvSpPr>
          <p:cNvPr id="107" name="TextBox 106"/>
          <p:cNvSpPr txBox="1"/>
          <p:nvPr/>
        </p:nvSpPr>
        <p:spPr>
          <a:xfrm>
            <a:off x="1180132" y="3626535"/>
            <a:ext cx="4415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167</a:t>
            </a:r>
            <a:endParaRPr lang="en-US" sz="1000" dirty="0"/>
          </a:p>
        </p:txBody>
      </p:sp>
      <p:sp>
        <p:nvSpPr>
          <p:cNvPr id="108" name="TextBox 107"/>
          <p:cNvSpPr txBox="1"/>
          <p:nvPr/>
        </p:nvSpPr>
        <p:spPr>
          <a:xfrm>
            <a:off x="1168808" y="2903733"/>
            <a:ext cx="4642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476</a:t>
            </a:r>
            <a:endParaRPr lang="en-US" sz="1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1966765" y="3574768"/>
            <a:ext cx="1006038" cy="230820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900" dirty="0" smtClean="0"/>
              <a:t>SB=0.7 p=1</a:t>
            </a:r>
            <a:endParaRPr lang="en-US" sz="900" dirty="0"/>
          </a:p>
        </p:txBody>
      </p:sp>
      <p:sp>
        <p:nvSpPr>
          <p:cNvPr id="110" name="TextBox 109"/>
          <p:cNvSpPr txBox="1"/>
          <p:nvPr/>
        </p:nvSpPr>
        <p:spPr>
          <a:xfrm>
            <a:off x="1993114" y="4649537"/>
            <a:ext cx="1087951" cy="230820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900" dirty="0" smtClean="0"/>
              <a:t>SB=2.8  </a:t>
            </a:r>
            <a:r>
              <a:rPr lang="en-US" sz="900" dirty="0"/>
              <a:t>p</a:t>
            </a:r>
            <a:r>
              <a:rPr lang="en-US" sz="900" dirty="0" smtClean="0"/>
              <a:t>=0.09</a:t>
            </a:r>
            <a:endParaRPr lang="en-US" sz="900" dirty="0"/>
          </a:p>
        </p:txBody>
      </p:sp>
      <p:sp>
        <p:nvSpPr>
          <p:cNvPr id="111" name="TextBox 110"/>
          <p:cNvSpPr txBox="1"/>
          <p:nvPr/>
        </p:nvSpPr>
        <p:spPr>
          <a:xfrm>
            <a:off x="5855524" y="2525210"/>
            <a:ext cx="1172973" cy="230820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900" dirty="0" smtClean="0"/>
              <a:t>SB=2.9  p=9.5E-12</a:t>
            </a:r>
            <a:endParaRPr lang="en-US" sz="900" dirty="0"/>
          </a:p>
        </p:txBody>
      </p:sp>
      <p:sp>
        <p:nvSpPr>
          <p:cNvPr id="112" name="TextBox 111"/>
          <p:cNvSpPr txBox="1"/>
          <p:nvPr/>
        </p:nvSpPr>
        <p:spPr>
          <a:xfrm>
            <a:off x="5855524" y="3582387"/>
            <a:ext cx="1193827" cy="230820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900" dirty="0" smtClean="0"/>
              <a:t>SB=3.3  p=1.E-12</a:t>
            </a:r>
            <a:endParaRPr lang="en-US" sz="900" dirty="0"/>
          </a:p>
        </p:txBody>
      </p:sp>
      <p:sp>
        <p:nvSpPr>
          <p:cNvPr id="113" name="TextBox 112"/>
          <p:cNvSpPr txBox="1"/>
          <p:nvPr/>
        </p:nvSpPr>
        <p:spPr>
          <a:xfrm>
            <a:off x="5881871" y="4657156"/>
            <a:ext cx="1193828" cy="230820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900" dirty="0" smtClean="0"/>
              <a:t>SB=3.1  p=4.3E-10</a:t>
            </a:r>
            <a:endParaRPr lang="en-US" sz="900" dirty="0"/>
          </a:p>
        </p:txBody>
      </p:sp>
      <p:sp>
        <p:nvSpPr>
          <p:cNvPr id="122" name="TextBox 121"/>
          <p:cNvSpPr txBox="1"/>
          <p:nvPr/>
        </p:nvSpPr>
        <p:spPr>
          <a:xfrm>
            <a:off x="0" y="10084"/>
            <a:ext cx="691193" cy="307764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fr-FR" sz="1400" dirty="0"/>
              <a:t>Fig. </a:t>
            </a:r>
            <a:r>
              <a:rPr lang="fr-FR" sz="1400" smtClean="0"/>
              <a:t>S3 </a:t>
            </a:r>
            <a:endParaRPr lang="en-US" sz="1400" dirty="0"/>
          </a:p>
        </p:txBody>
      </p:sp>
      <p:sp>
        <p:nvSpPr>
          <p:cNvPr id="123" name="TextBox 122"/>
          <p:cNvSpPr txBox="1"/>
          <p:nvPr/>
        </p:nvSpPr>
        <p:spPr>
          <a:xfrm>
            <a:off x="2132440" y="2042372"/>
            <a:ext cx="533400" cy="297505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en-US" sz="1000" dirty="0"/>
              <a:t>% of</a:t>
            </a:r>
          </a:p>
          <a:p>
            <a:pPr algn="ctr">
              <a:lnSpc>
                <a:spcPts val="800"/>
              </a:lnSpc>
            </a:pPr>
            <a:r>
              <a:rPr lang="es-ES" sz="1000" dirty="0" smtClean="0"/>
              <a:t>476</a:t>
            </a:r>
            <a:endParaRPr lang="es-ES" sz="1000" dirty="0"/>
          </a:p>
        </p:txBody>
      </p:sp>
      <p:sp>
        <p:nvSpPr>
          <p:cNvPr id="124" name="TextBox 123"/>
          <p:cNvSpPr txBox="1"/>
          <p:nvPr/>
        </p:nvSpPr>
        <p:spPr>
          <a:xfrm>
            <a:off x="2124166" y="3077235"/>
            <a:ext cx="530352" cy="297505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en-US" sz="1000" dirty="0"/>
              <a:t>% of</a:t>
            </a:r>
          </a:p>
          <a:p>
            <a:pPr algn="ctr">
              <a:lnSpc>
                <a:spcPts val="800"/>
              </a:lnSpc>
            </a:pPr>
            <a:r>
              <a:rPr lang="es-ES" sz="1000" dirty="0" smtClean="0"/>
              <a:t>132</a:t>
            </a:r>
            <a:endParaRPr lang="es-ES" sz="1000" dirty="0"/>
          </a:p>
        </p:txBody>
      </p:sp>
      <p:sp>
        <p:nvSpPr>
          <p:cNvPr id="125" name="TextBox 124"/>
          <p:cNvSpPr txBox="1"/>
          <p:nvPr/>
        </p:nvSpPr>
        <p:spPr>
          <a:xfrm>
            <a:off x="2124166" y="4167225"/>
            <a:ext cx="530352" cy="305713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en-US" sz="1000" dirty="0"/>
              <a:t>% of </a:t>
            </a:r>
            <a:r>
              <a:rPr lang="es-ES" sz="1000" dirty="0" smtClean="0"/>
              <a:t>167</a:t>
            </a:r>
            <a:endParaRPr lang="es-ES" sz="1000" dirty="0"/>
          </a:p>
        </p:txBody>
      </p:sp>
      <p:sp>
        <p:nvSpPr>
          <p:cNvPr id="126" name="TextBox 125"/>
          <p:cNvSpPr txBox="1"/>
          <p:nvPr/>
        </p:nvSpPr>
        <p:spPr>
          <a:xfrm>
            <a:off x="6174354" y="2036728"/>
            <a:ext cx="530352" cy="297505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en-US" sz="1000" dirty="0"/>
              <a:t>% of</a:t>
            </a:r>
          </a:p>
          <a:p>
            <a:pPr algn="ctr">
              <a:lnSpc>
                <a:spcPts val="800"/>
              </a:lnSpc>
            </a:pPr>
            <a:r>
              <a:rPr lang="es-ES" sz="1000" dirty="0"/>
              <a:t>425</a:t>
            </a:r>
            <a:endParaRPr lang="en-US" sz="1000" dirty="0"/>
          </a:p>
        </p:txBody>
      </p:sp>
      <p:sp>
        <p:nvSpPr>
          <p:cNvPr id="127" name="TextBox 126"/>
          <p:cNvSpPr txBox="1"/>
          <p:nvPr/>
        </p:nvSpPr>
        <p:spPr>
          <a:xfrm>
            <a:off x="6174354" y="3079838"/>
            <a:ext cx="530352" cy="297505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en-US" sz="1000" dirty="0"/>
              <a:t>% of</a:t>
            </a:r>
          </a:p>
          <a:p>
            <a:pPr algn="ctr">
              <a:lnSpc>
                <a:spcPts val="800"/>
              </a:lnSpc>
            </a:pPr>
            <a:r>
              <a:rPr lang="es-ES" sz="1000" dirty="0"/>
              <a:t>559</a:t>
            </a:r>
            <a:endParaRPr lang="en-US" sz="1000" dirty="0"/>
          </a:p>
        </p:txBody>
      </p:sp>
      <p:sp>
        <p:nvSpPr>
          <p:cNvPr id="128" name="TextBox 127"/>
          <p:cNvSpPr txBox="1"/>
          <p:nvPr/>
        </p:nvSpPr>
        <p:spPr>
          <a:xfrm>
            <a:off x="6174354" y="4169828"/>
            <a:ext cx="530352" cy="297505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en-US" sz="1000" dirty="0"/>
              <a:t>% of</a:t>
            </a:r>
          </a:p>
          <a:p>
            <a:pPr algn="ctr">
              <a:lnSpc>
                <a:spcPts val="800"/>
              </a:lnSpc>
            </a:pPr>
            <a:r>
              <a:rPr lang="es-ES" sz="1000" dirty="0"/>
              <a:t>330</a:t>
            </a:r>
            <a:endParaRPr lang="en-US" sz="1000" dirty="0"/>
          </a:p>
        </p:txBody>
      </p:sp>
      <p:sp>
        <p:nvSpPr>
          <p:cNvPr id="142" name="Rectangle 2"/>
          <p:cNvSpPr/>
          <p:nvPr/>
        </p:nvSpPr>
        <p:spPr>
          <a:xfrm>
            <a:off x="4915063" y="5102045"/>
            <a:ext cx="136800" cy="1368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/>
          </a:p>
        </p:txBody>
      </p:sp>
      <p:sp>
        <p:nvSpPr>
          <p:cNvPr id="143" name="TextBox 47"/>
          <p:cNvSpPr txBox="1"/>
          <p:nvPr/>
        </p:nvSpPr>
        <p:spPr>
          <a:xfrm>
            <a:off x="4990454" y="5054986"/>
            <a:ext cx="723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T:A&gt;A:T</a:t>
            </a:r>
          </a:p>
        </p:txBody>
      </p:sp>
      <p:sp>
        <p:nvSpPr>
          <p:cNvPr id="144" name="Rectangle 48"/>
          <p:cNvSpPr/>
          <p:nvPr/>
        </p:nvSpPr>
        <p:spPr>
          <a:xfrm>
            <a:off x="6219999" y="5102045"/>
            <a:ext cx="136800" cy="136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/>
          </a:p>
        </p:txBody>
      </p:sp>
      <p:sp>
        <p:nvSpPr>
          <p:cNvPr id="145" name="TextBox 49"/>
          <p:cNvSpPr txBox="1"/>
          <p:nvPr/>
        </p:nvSpPr>
        <p:spPr>
          <a:xfrm>
            <a:off x="6284727" y="5054986"/>
            <a:ext cx="6844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T:A&gt;G:C</a:t>
            </a:r>
          </a:p>
        </p:txBody>
      </p:sp>
      <p:sp>
        <p:nvSpPr>
          <p:cNvPr id="146" name="Rectangle 50"/>
          <p:cNvSpPr/>
          <p:nvPr/>
        </p:nvSpPr>
        <p:spPr>
          <a:xfrm>
            <a:off x="5571927" y="5102045"/>
            <a:ext cx="136800" cy="136800"/>
          </a:xfrm>
          <a:prstGeom prst="rect">
            <a:avLst/>
          </a:prstGeom>
          <a:solidFill>
            <a:schemeClr val="accent3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/>
          </a:p>
        </p:txBody>
      </p:sp>
      <p:sp>
        <p:nvSpPr>
          <p:cNvPr id="147" name="TextBox 51"/>
          <p:cNvSpPr txBox="1"/>
          <p:nvPr/>
        </p:nvSpPr>
        <p:spPr>
          <a:xfrm>
            <a:off x="5644859" y="5054986"/>
            <a:ext cx="694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T:A&gt;C:G</a:t>
            </a:r>
          </a:p>
        </p:txBody>
      </p:sp>
      <p:sp>
        <p:nvSpPr>
          <p:cNvPr id="148" name="Rectangle 52"/>
          <p:cNvSpPr/>
          <p:nvPr/>
        </p:nvSpPr>
        <p:spPr>
          <a:xfrm>
            <a:off x="2999352" y="5102045"/>
            <a:ext cx="136800" cy="136800"/>
          </a:xfrm>
          <a:prstGeom prst="rect">
            <a:avLst/>
          </a:prstGeom>
          <a:solidFill>
            <a:schemeClr val="accent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/>
          </a:p>
        </p:txBody>
      </p:sp>
      <p:sp>
        <p:nvSpPr>
          <p:cNvPr id="149" name="TextBox 53"/>
          <p:cNvSpPr txBox="1"/>
          <p:nvPr/>
        </p:nvSpPr>
        <p:spPr>
          <a:xfrm>
            <a:off x="3070850" y="5054986"/>
            <a:ext cx="7206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C:G&gt;A:T</a:t>
            </a:r>
          </a:p>
        </p:txBody>
      </p:sp>
      <p:sp>
        <p:nvSpPr>
          <p:cNvPr id="150" name="Rectangle 54"/>
          <p:cNvSpPr/>
          <p:nvPr/>
        </p:nvSpPr>
        <p:spPr>
          <a:xfrm>
            <a:off x="3627711" y="5102045"/>
            <a:ext cx="136800" cy="136800"/>
          </a:xfrm>
          <a:prstGeom prst="rect">
            <a:avLst/>
          </a:prstGeom>
          <a:solidFill>
            <a:schemeClr val="accent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/>
          </a:p>
        </p:txBody>
      </p:sp>
      <p:sp>
        <p:nvSpPr>
          <p:cNvPr id="151" name="TextBox 55"/>
          <p:cNvSpPr txBox="1"/>
          <p:nvPr/>
        </p:nvSpPr>
        <p:spPr>
          <a:xfrm>
            <a:off x="3694311" y="5054986"/>
            <a:ext cx="7159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C:G&gt;G:C</a:t>
            </a:r>
          </a:p>
        </p:txBody>
      </p:sp>
      <p:sp>
        <p:nvSpPr>
          <p:cNvPr id="152" name="Rectangle 56"/>
          <p:cNvSpPr/>
          <p:nvPr/>
        </p:nvSpPr>
        <p:spPr>
          <a:xfrm>
            <a:off x="4266991" y="5102045"/>
            <a:ext cx="136800" cy="136800"/>
          </a:xfrm>
          <a:prstGeom prst="rect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/>
          </a:p>
        </p:txBody>
      </p:sp>
      <p:sp>
        <p:nvSpPr>
          <p:cNvPr id="153" name="TextBox 57"/>
          <p:cNvSpPr txBox="1"/>
          <p:nvPr/>
        </p:nvSpPr>
        <p:spPr>
          <a:xfrm>
            <a:off x="4342382" y="5054987"/>
            <a:ext cx="674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C:G&gt;T:A</a:t>
            </a:r>
          </a:p>
        </p:txBody>
      </p:sp>
      <p:grpSp>
        <p:nvGrpSpPr>
          <p:cNvPr id="154" name="153 Grupo"/>
          <p:cNvGrpSpPr/>
          <p:nvPr/>
        </p:nvGrpSpPr>
        <p:grpSpPr>
          <a:xfrm>
            <a:off x="2947604" y="2021013"/>
            <a:ext cx="180000" cy="489110"/>
            <a:chOff x="1409628" y="1428852"/>
            <a:chExt cx="180000" cy="489110"/>
          </a:xfrm>
        </p:grpSpPr>
        <p:sp>
          <p:nvSpPr>
            <p:cNvPr id="155" name="Rectangle 192"/>
            <p:cNvSpPr/>
            <p:nvPr/>
          </p:nvSpPr>
          <p:spPr>
            <a:xfrm>
              <a:off x="1409628" y="18256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6" name="Rectangle 193"/>
            <p:cNvSpPr/>
            <p:nvPr/>
          </p:nvSpPr>
          <p:spPr>
            <a:xfrm>
              <a:off x="1409628" y="17494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7" name="Rectangle 194"/>
            <p:cNvSpPr/>
            <p:nvPr/>
          </p:nvSpPr>
          <p:spPr>
            <a:xfrm>
              <a:off x="1409628" y="1671114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8" name="Rectangle 195"/>
            <p:cNvSpPr/>
            <p:nvPr/>
          </p:nvSpPr>
          <p:spPr>
            <a:xfrm>
              <a:off x="1409628" y="1590930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9" name="Rectangle 196"/>
            <p:cNvSpPr/>
            <p:nvPr/>
          </p:nvSpPr>
          <p:spPr>
            <a:xfrm>
              <a:off x="1409628" y="1513428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0" name="Rectangle 197"/>
            <p:cNvSpPr/>
            <p:nvPr/>
          </p:nvSpPr>
          <p:spPr>
            <a:xfrm>
              <a:off x="1409628" y="1428852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032" name="Picture 8"/>
          <p:cNvPicPr>
            <a:picLocks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4" r="40109" b="13812"/>
          <a:stretch/>
        </p:blipFill>
        <p:spPr bwMode="auto">
          <a:xfrm rot="16200000" flipH="1">
            <a:off x="3563252" y="1628563"/>
            <a:ext cx="468000" cy="128478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2" name="161 Grupo"/>
          <p:cNvGrpSpPr/>
          <p:nvPr/>
        </p:nvGrpSpPr>
        <p:grpSpPr>
          <a:xfrm>
            <a:off x="2947604" y="3066262"/>
            <a:ext cx="180000" cy="489110"/>
            <a:chOff x="1409628" y="1428852"/>
            <a:chExt cx="180000" cy="489110"/>
          </a:xfrm>
        </p:grpSpPr>
        <p:sp>
          <p:nvSpPr>
            <p:cNvPr id="163" name="Rectangle 192"/>
            <p:cNvSpPr/>
            <p:nvPr/>
          </p:nvSpPr>
          <p:spPr>
            <a:xfrm>
              <a:off x="1409628" y="18256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4" name="Rectangle 193"/>
            <p:cNvSpPr/>
            <p:nvPr/>
          </p:nvSpPr>
          <p:spPr>
            <a:xfrm>
              <a:off x="1409628" y="17494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5" name="Rectangle 194"/>
            <p:cNvSpPr/>
            <p:nvPr/>
          </p:nvSpPr>
          <p:spPr>
            <a:xfrm>
              <a:off x="1409628" y="1671114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6" name="Rectangle 195"/>
            <p:cNvSpPr/>
            <p:nvPr/>
          </p:nvSpPr>
          <p:spPr>
            <a:xfrm>
              <a:off x="1409628" y="1590930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7" name="Rectangle 196"/>
            <p:cNvSpPr/>
            <p:nvPr/>
          </p:nvSpPr>
          <p:spPr>
            <a:xfrm>
              <a:off x="1409628" y="1513428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8" name="Rectangle 197"/>
            <p:cNvSpPr/>
            <p:nvPr/>
          </p:nvSpPr>
          <p:spPr>
            <a:xfrm>
              <a:off x="1409628" y="1428852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69" name="168 Grupo"/>
          <p:cNvGrpSpPr/>
          <p:nvPr/>
        </p:nvGrpSpPr>
        <p:grpSpPr>
          <a:xfrm>
            <a:off x="2947604" y="4130524"/>
            <a:ext cx="180000" cy="489110"/>
            <a:chOff x="1409628" y="1428852"/>
            <a:chExt cx="180000" cy="489110"/>
          </a:xfrm>
        </p:grpSpPr>
        <p:sp>
          <p:nvSpPr>
            <p:cNvPr id="170" name="Rectangle 192"/>
            <p:cNvSpPr/>
            <p:nvPr/>
          </p:nvSpPr>
          <p:spPr>
            <a:xfrm>
              <a:off x="1409628" y="18256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1" name="Rectangle 193"/>
            <p:cNvSpPr/>
            <p:nvPr/>
          </p:nvSpPr>
          <p:spPr>
            <a:xfrm>
              <a:off x="1409628" y="17494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2" name="Rectangle 194"/>
            <p:cNvSpPr/>
            <p:nvPr/>
          </p:nvSpPr>
          <p:spPr>
            <a:xfrm>
              <a:off x="1409628" y="1671114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3" name="Rectangle 195"/>
            <p:cNvSpPr/>
            <p:nvPr/>
          </p:nvSpPr>
          <p:spPr>
            <a:xfrm>
              <a:off x="1409628" y="1590930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4" name="Rectangle 196"/>
            <p:cNvSpPr/>
            <p:nvPr/>
          </p:nvSpPr>
          <p:spPr>
            <a:xfrm>
              <a:off x="1409628" y="1513428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5" name="Rectangle 197"/>
            <p:cNvSpPr/>
            <p:nvPr/>
          </p:nvSpPr>
          <p:spPr>
            <a:xfrm>
              <a:off x="1409628" y="1428852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033" name="Picture 9"/>
          <p:cNvPicPr>
            <a:picLocks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1" r="40435" b="13388"/>
          <a:stretch/>
        </p:blipFill>
        <p:spPr bwMode="auto">
          <a:xfrm rot="16200000" flipH="1">
            <a:off x="3563252" y="2674369"/>
            <a:ext cx="468000" cy="128478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2" r="39842" b="13340"/>
          <a:stretch/>
        </p:blipFill>
        <p:spPr bwMode="auto">
          <a:xfrm rot="16200000" flipH="1">
            <a:off x="3563252" y="3742181"/>
            <a:ext cx="468000" cy="128478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8" name="177 Grupo"/>
          <p:cNvGrpSpPr/>
          <p:nvPr/>
        </p:nvGrpSpPr>
        <p:grpSpPr>
          <a:xfrm>
            <a:off x="6866350" y="2015176"/>
            <a:ext cx="180000" cy="489110"/>
            <a:chOff x="1409628" y="1428852"/>
            <a:chExt cx="180000" cy="489110"/>
          </a:xfrm>
        </p:grpSpPr>
        <p:sp>
          <p:nvSpPr>
            <p:cNvPr id="179" name="Rectangle 192"/>
            <p:cNvSpPr/>
            <p:nvPr/>
          </p:nvSpPr>
          <p:spPr>
            <a:xfrm>
              <a:off x="1409628" y="18256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0" name="Rectangle 193"/>
            <p:cNvSpPr/>
            <p:nvPr/>
          </p:nvSpPr>
          <p:spPr>
            <a:xfrm>
              <a:off x="1409628" y="17494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1" name="Rectangle 194"/>
            <p:cNvSpPr/>
            <p:nvPr/>
          </p:nvSpPr>
          <p:spPr>
            <a:xfrm>
              <a:off x="1409628" y="1671114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2" name="Rectangle 195"/>
            <p:cNvSpPr/>
            <p:nvPr/>
          </p:nvSpPr>
          <p:spPr>
            <a:xfrm>
              <a:off x="1409628" y="1590930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3" name="Rectangle 196"/>
            <p:cNvSpPr/>
            <p:nvPr/>
          </p:nvSpPr>
          <p:spPr>
            <a:xfrm>
              <a:off x="1409628" y="1513428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4" name="Rectangle 197"/>
            <p:cNvSpPr/>
            <p:nvPr/>
          </p:nvSpPr>
          <p:spPr>
            <a:xfrm>
              <a:off x="1409628" y="1428852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85" name="184 Grupo"/>
          <p:cNvGrpSpPr/>
          <p:nvPr/>
        </p:nvGrpSpPr>
        <p:grpSpPr>
          <a:xfrm>
            <a:off x="6866350" y="3060425"/>
            <a:ext cx="180000" cy="489110"/>
            <a:chOff x="1409628" y="1428852"/>
            <a:chExt cx="180000" cy="489110"/>
          </a:xfrm>
        </p:grpSpPr>
        <p:sp>
          <p:nvSpPr>
            <p:cNvPr id="186" name="Rectangle 192"/>
            <p:cNvSpPr/>
            <p:nvPr/>
          </p:nvSpPr>
          <p:spPr>
            <a:xfrm>
              <a:off x="1409628" y="18256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7" name="Rectangle 193"/>
            <p:cNvSpPr/>
            <p:nvPr/>
          </p:nvSpPr>
          <p:spPr>
            <a:xfrm>
              <a:off x="1409628" y="17494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8" name="Rectangle 194"/>
            <p:cNvSpPr/>
            <p:nvPr/>
          </p:nvSpPr>
          <p:spPr>
            <a:xfrm>
              <a:off x="1409628" y="1671114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9" name="Rectangle 195"/>
            <p:cNvSpPr/>
            <p:nvPr/>
          </p:nvSpPr>
          <p:spPr>
            <a:xfrm>
              <a:off x="1409628" y="1590930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90" name="Rectangle 196"/>
            <p:cNvSpPr/>
            <p:nvPr/>
          </p:nvSpPr>
          <p:spPr>
            <a:xfrm>
              <a:off x="1409628" y="1513428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91" name="Rectangle 197"/>
            <p:cNvSpPr/>
            <p:nvPr/>
          </p:nvSpPr>
          <p:spPr>
            <a:xfrm>
              <a:off x="1409628" y="1428852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92" name="191 Grupo"/>
          <p:cNvGrpSpPr/>
          <p:nvPr/>
        </p:nvGrpSpPr>
        <p:grpSpPr>
          <a:xfrm>
            <a:off x="6866350" y="4124687"/>
            <a:ext cx="180000" cy="489110"/>
            <a:chOff x="1409628" y="1428852"/>
            <a:chExt cx="180000" cy="489110"/>
          </a:xfrm>
        </p:grpSpPr>
        <p:sp>
          <p:nvSpPr>
            <p:cNvPr id="193" name="Rectangle 192"/>
            <p:cNvSpPr/>
            <p:nvPr/>
          </p:nvSpPr>
          <p:spPr>
            <a:xfrm>
              <a:off x="1409628" y="18256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1409628" y="1749429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1409628" y="1671114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409628" y="1590930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1409628" y="1513428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1409628" y="1428852"/>
              <a:ext cx="180000" cy="923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fr-FR" sz="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C&gt;A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035" name="Picture 11"/>
          <p:cNvPicPr>
            <a:picLocks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7" r="40050" b="13525"/>
          <a:stretch/>
        </p:blipFill>
        <p:spPr bwMode="auto">
          <a:xfrm rot="16200000" flipH="1">
            <a:off x="7478114" y="1628562"/>
            <a:ext cx="468000" cy="128478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1" r="40460" b="13621"/>
          <a:stretch/>
        </p:blipFill>
        <p:spPr bwMode="auto">
          <a:xfrm rot="16200000" flipH="1">
            <a:off x="7478114" y="2674368"/>
            <a:ext cx="468000" cy="128478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0" r="40166" b="14132"/>
          <a:stretch/>
        </p:blipFill>
        <p:spPr bwMode="auto">
          <a:xfrm rot="16200000" flipH="1">
            <a:off x="7478114" y="3732084"/>
            <a:ext cx="468000" cy="128478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5" name="Group 134"/>
          <p:cNvGrpSpPr/>
          <p:nvPr/>
        </p:nvGrpSpPr>
        <p:grpSpPr>
          <a:xfrm rot="16200000">
            <a:off x="3559451" y="2873470"/>
            <a:ext cx="457203" cy="1403263"/>
            <a:chOff x="19049" y="432314"/>
            <a:chExt cx="457203" cy="3282279"/>
          </a:xfrm>
        </p:grpSpPr>
        <p:sp>
          <p:nvSpPr>
            <p:cNvPr id="136" name="Rectangle 135"/>
            <p:cNvSpPr/>
            <p:nvPr/>
          </p:nvSpPr>
          <p:spPr>
            <a:xfrm>
              <a:off x="19051" y="43231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19052" y="63272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9051" y="1015699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9051" y="12244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19051" y="14149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9050" y="1595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19050" y="17967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19050" y="19769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19050" y="217775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19050" y="2357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19050" y="2549225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19049" y="27492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19049" y="292945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19049" y="311042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19049" y="32826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19051" y="82436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06" name="Group 205"/>
          <p:cNvGrpSpPr/>
          <p:nvPr/>
        </p:nvGrpSpPr>
        <p:grpSpPr>
          <a:xfrm rot="16200000">
            <a:off x="3559451" y="3944932"/>
            <a:ext cx="457203" cy="1403263"/>
            <a:chOff x="19049" y="432314"/>
            <a:chExt cx="457203" cy="3282279"/>
          </a:xfrm>
        </p:grpSpPr>
        <p:sp>
          <p:nvSpPr>
            <p:cNvPr id="207" name="Rectangle 206"/>
            <p:cNvSpPr/>
            <p:nvPr/>
          </p:nvSpPr>
          <p:spPr>
            <a:xfrm>
              <a:off x="19051" y="43231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19052" y="63272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19051" y="1015699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19051" y="12244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19051" y="14149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19050" y="1595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19050" y="17967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19050" y="19769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19050" y="217775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19050" y="2357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19050" y="2549225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19049" y="27492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19049" y="292945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19049" y="311042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19049" y="32826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19051" y="82436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23" name="Group 222"/>
          <p:cNvGrpSpPr/>
          <p:nvPr/>
        </p:nvGrpSpPr>
        <p:grpSpPr>
          <a:xfrm rot="16200000">
            <a:off x="7479150" y="1827257"/>
            <a:ext cx="457203" cy="1403263"/>
            <a:chOff x="19049" y="432314"/>
            <a:chExt cx="457203" cy="3282279"/>
          </a:xfrm>
        </p:grpSpPr>
        <p:sp>
          <p:nvSpPr>
            <p:cNvPr id="224" name="Rectangle 223"/>
            <p:cNvSpPr/>
            <p:nvPr/>
          </p:nvSpPr>
          <p:spPr>
            <a:xfrm>
              <a:off x="19051" y="43231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19052" y="63272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19051" y="1015699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19051" y="12244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19051" y="14149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19050" y="1595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19050" y="17967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19050" y="19769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19050" y="217775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19050" y="2357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19050" y="2549225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19049" y="27492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19049" y="292945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19049" y="311042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19049" y="32826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19051" y="82436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40" name="Group 239"/>
          <p:cNvGrpSpPr/>
          <p:nvPr/>
        </p:nvGrpSpPr>
        <p:grpSpPr>
          <a:xfrm rot="16200000">
            <a:off x="7479150" y="2873469"/>
            <a:ext cx="457203" cy="1403263"/>
            <a:chOff x="19049" y="432314"/>
            <a:chExt cx="457203" cy="3282279"/>
          </a:xfrm>
        </p:grpSpPr>
        <p:sp>
          <p:nvSpPr>
            <p:cNvPr id="241" name="Rectangle 240"/>
            <p:cNvSpPr/>
            <p:nvPr/>
          </p:nvSpPr>
          <p:spPr>
            <a:xfrm>
              <a:off x="19051" y="43231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19052" y="63272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19051" y="1015699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19051" y="12244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19051" y="14149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19050" y="1595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19050" y="17967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19050" y="19769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9050" y="217775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9050" y="2357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19050" y="2549225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19049" y="27492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19049" y="292945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19049" y="311042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19049" y="32826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19051" y="82436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57" name="Group 256"/>
          <p:cNvGrpSpPr/>
          <p:nvPr/>
        </p:nvGrpSpPr>
        <p:grpSpPr>
          <a:xfrm rot="16200000">
            <a:off x="7479150" y="3944931"/>
            <a:ext cx="457203" cy="1403263"/>
            <a:chOff x="19049" y="432314"/>
            <a:chExt cx="457203" cy="3282279"/>
          </a:xfrm>
        </p:grpSpPr>
        <p:sp>
          <p:nvSpPr>
            <p:cNvPr id="258" name="Rectangle 257"/>
            <p:cNvSpPr/>
            <p:nvPr/>
          </p:nvSpPr>
          <p:spPr>
            <a:xfrm>
              <a:off x="19051" y="43231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19052" y="63272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19051" y="1015699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19051" y="12244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19051" y="141497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19050" y="1595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64" name="Rectangle 263"/>
            <p:cNvSpPr/>
            <p:nvPr/>
          </p:nvSpPr>
          <p:spPr>
            <a:xfrm>
              <a:off x="19050" y="17967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65" name="Rectangle 264"/>
            <p:cNvSpPr/>
            <p:nvPr/>
          </p:nvSpPr>
          <p:spPr>
            <a:xfrm>
              <a:off x="19050" y="1976951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66" name="Rectangle 265"/>
            <p:cNvSpPr/>
            <p:nvPr/>
          </p:nvSpPr>
          <p:spPr>
            <a:xfrm>
              <a:off x="19050" y="217775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19050" y="23579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68" name="Rectangle 267"/>
            <p:cNvSpPr/>
            <p:nvPr/>
          </p:nvSpPr>
          <p:spPr>
            <a:xfrm>
              <a:off x="19050" y="2549225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69" name="Rectangle 268"/>
            <p:cNvSpPr/>
            <p:nvPr/>
          </p:nvSpPr>
          <p:spPr>
            <a:xfrm>
              <a:off x="19049" y="27492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T_A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70" name="Rectangle 269"/>
            <p:cNvSpPr/>
            <p:nvPr/>
          </p:nvSpPr>
          <p:spPr>
            <a:xfrm>
              <a:off x="19049" y="2929452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T_C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19049" y="3110427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72" name="Rectangle 271"/>
            <p:cNvSpPr/>
            <p:nvPr/>
          </p:nvSpPr>
          <p:spPr>
            <a:xfrm>
              <a:off x="19049" y="3282653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T_T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19051" y="824364"/>
              <a:ext cx="457200" cy="431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A_G</a:t>
              </a:r>
              <a:endParaRPr lang="en-US" sz="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74" name="TextBox 273"/>
          <p:cNvSpPr txBox="1"/>
          <p:nvPr/>
        </p:nvSpPr>
        <p:spPr>
          <a:xfrm>
            <a:off x="6102222" y="1346048"/>
            <a:ext cx="685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/>
              <a:t>EN-02</a:t>
            </a:r>
            <a:endParaRPr lang="en-US" sz="1400" dirty="0"/>
          </a:p>
        </p:txBody>
      </p:sp>
      <p:sp>
        <p:nvSpPr>
          <p:cNvPr id="275" name="TextBox 274"/>
          <p:cNvSpPr txBox="1"/>
          <p:nvPr/>
        </p:nvSpPr>
        <p:spPr>
          <a:xfrm>
            <a:off x="2046544" y="1346048"/>
            <a:ext cx="685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/>
              <a:t>EN-01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837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187</Words>
  <Application>Microsoft Office PowerPoint</Application>
  <PresentationFormat>A4 Paper (210x297 mm)</PresentationFormat>
  <Paragraphs>170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Jiri Zavadil</dc:creator>
  <cp:lastModifiedBy>jz</cp:lastModifiedBy>
  <cp:revision>25</cp:revision>
  <cp:lastPrinted>2015-02-09T08:56:53Z</cp:lastPrinted>
  <dcterms:created xsi:type="dcterms:W3CDTF">2015-02-09T08:55:51Z</dcterms:created>
  <dcterms:modified xsi:type="dcterms:W3CDTF">2015-05-11T19:16:40Z</dcterms:modified>
</cp:coreProperties>
</file>