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804" y="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13FC-1665-4169-B1F3-28717096BF42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721DA-CACB-4BC2-A556-6488D4C1610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18205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721DA-CACB-4BC2-A556-6488D4C16105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53647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7714E-2804-4241-AA7B-C4DD85112CD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838A-7F90-46CE-B47D-CCE692AA5E9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252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7714E-2804-4241-AA7B-C4DD85112CD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838A-7F90-46CE-B47D-CCE692AA5E9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93407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7714E-2804-4241-AA7B-C4DD85112CD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838A-7F90-46CE-B47D-CCE692AA5E9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12924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7714E-2804-4241-AA7B-C4DD85112CD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838A-7F90-46CE-B47D-CCE692AA5E9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84167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7714E-2804-4241-AA7B-C4DD85112CD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838A-7F90-46CE-B47D-CCE692AA5E9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60545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7714E-2804-4241-AA7B-C4DD85112CD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838A-7F90-46CE-B47D-CCE692AA5E9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0807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7714E-2804-4241-AA7B-C4DD85112CD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838A-7F90-46CE-B47D-CCE692AA5E9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04548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7714E-2804-4241-AA7B-C4DD85112CD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838A-7F90-46CE-B47D-CCE692AA5E9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2182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7714E-2804-4241-AA7B-C4DD85112CD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838A-7F90-46CE-B47D-CCE692AA5E9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77064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7714E-2804-4241-AA7B-C4DD85112CD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838A-7F90-46CE-B47D-CCE692AA5E9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4119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7714E-2804-4241-AA7B-C4DD85112CD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838A-7F90-46CE-B47D-CCE692AA5E9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25618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7714E-2804-4241-AA7B-C4DD85112CD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A838A-7F90-46CE-B47D-CCE692AA5E9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85903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1388" y="1249015"/>
            <a:ext cx="9001224" cy="4772273"/>
            <a:chOff x="35496" y="1249015"/>
            <a:chExt cx="9037116" cy="4772273"/>
          </a:xfrm>
        </p:grpSpPr>
        <p:sp>
          <p:nvSpPr>
            <p:cNvPr id="2" name="Rectangle 1"/>
            <p:cNvSpPr/>
            <p:nvPr/>
          </p:nvSpPr>
          <p:spPr>
            <a:xfrm>
              <a:off x="35496" y="1249015"/>
              <a:ext cx="9037116" cy="47722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71388" y="1249015"/>
              <a:ext cx="8872204" cy="4700265"/>
              <a:chOff x="71388" y="1249015"/>
              <a:chExt cx="8872204" cy="4700265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388" y="1500300"/>
                <a:ext cx="4716636" cy="44489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60032" y="1495673"/>
                <a:ext cx="4083560" cy="3013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149828" y="1249015"/>
                <a:ext cx="2936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ZA" sz="1400" b="1" dirty="0" smtClean="0"/>
                  <a:t>A</a:t>
                </a:r>
                <a:endParaRPr lang="en-ZA" sz="1400" b="1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860032" y="1249015"/>
                <a:ext cx="2856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ZA" sz="1400" b="1" dirty="0" smtClean="0"/>
                  <a:t>B</a:t>
                </a:r>
                <a:endParaRPr lang="en-ZA" sz="14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7159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</cp:revision>
  <dcterms:created xsi:type="dcterms:W3CDTF">2015-10-18T05:12:19Z</dcterms:created>
  <dcterms:modified xsi:type="dcterms:W3CDTF">2015-10-18T05:48:01Z</dcterms:modified>
</cp:coreProperties>
</file>