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104" y="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06A5F-20D4-4BEC-AB18-D43483FF3F33}" type="datetimeFigureOut">
              <a:rPr lang="en-ZA" smtClean="0"/>
              <a:t>2015/10/18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E4BC-9A59-4B9B-871E-626DE82C729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32902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06A5F-20D4-4BEC-AB18-D43483FF3F33}" type="datetimeFigureOut">
              <a:rPr lang="en-ZA" smtClean="0"/>
              <a:t>2015/10/18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E4BC-9A59-4B9B-871E-626DE82C729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93309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06A5F-20D4-4BEC-AB18-D43483FF3F33}" type="datetimeFigureOut">
              <a:rPr lang="en-ZA" smtClean="0"/>
              <a:t>2015/10/18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E4BC-9A59-4B9B-871E-626DE82C729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55772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06A5F-20D4-4BEC-AB18-D43483FF3F33}" type="datetimeFigureOut">
              <a:rPr lang="en-ZA" smtClean="0"/>
              <a:t>2015/10/18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E4BC-9A59-4B9B-871E-626DE82C729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35443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06A5F-20D4-4BEC-AB18-D43483FF3F33}" type="datetimeFigureOut">
              <a:rPr lang="en-ZA" smtClean="0"/>
              <a:t>2015/10/18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E4BC-9A59-4B9B-871E-626DE82C729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72929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06A5F-20D4-4BEC-AB18-D43483FF3F33}" type="datetimeFigureOut">
              <a:rPr lang="en-ZA" smtClean="0"/>
              <a:t>2015/10/18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E4BC-9A59-4B9B-871E-626DE82C729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38660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06A5F-20D4-4BEC-AB18-D43483FF3F33}" type="datetimeFigureOut">
              <a:rPr lang="en-ZA" smtClean="0"/>
              <a:t>2015/10/18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E4BC-9A59-4B9B-871E-626DE82C729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46920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06A5F-20D4-4BEC-AB18-D43483FF3F33}" type="datetimeFigureOut">
              <a:rPr lang="en-ZA" smtClean="0"/>
              <a:t>2015/10/18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E4BC-9A59-4B9B-871E-626DE82C729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85890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06A5F-20D4-4BEC-AB18-D43483FF3F33}" type="datetimeFigureOut">
              <a:rPr lang="en-ZA" smtClean="0"/>
              <a:t>2015/10/18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E4BC-9A59-4B9B-871E-626DE82C729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43107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06A5F-20D4-4BEC-AB18-D43483FF3F33}" type="datetimeFigureOut">
              <a:rPr lang="en-ZA" smtClean="0"/>
              <a:t>2015/10/18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E4BC-9A59-4B9B-871E-626DE82C729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37377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06A5F-20D4-4BEC-AB18-D43483FF3F33}" type="datetimeFigureOut">
              <a:rPr lang="en-ZA" smtClean="0"/>
              <a:t>2015/10/18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E4BC-9A59-4B9B-871E-626DE82C729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06427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06A5F-20D4-4BEC-AB18-D43483FF3F33}" type="datetimeFigureOut">
              <a:rPr lang="en-ZA" smtClean="0"/>
              <a:t>2015/10/18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4E4BC-9A59-4B9B-871E-626DE82C729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4030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35496" y="1537047"/>
            <a:ext cx="9073008" cy="3836169"/>
            <a:chOff x="35496" y="1537047"/>
            <a:chExt cx="9073008" cy="3836169"/>
          </a:xfrm>
        </p:grpSpPr>
        <p:sp>
          <p:nvSpPr>
            <p:cNvPr id="2" name="Rectangle 1"/>
            <p:cNvSpPr/>
            <p:nvPr/>
          </p:nvSpPr>
          <p:spPr>
            <a:xfrm>
              <a:off x="35496" y="1537047"/>
              <a:ext cx="9073008" cy="383616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179512" y="1537047"/>
              <a:ext cx="8784976" cy="3745566"/>
              <a:chOff x="179512" y="1537047"/>
              <a:chExt cx="8784976" cy="3745566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9512" y="1844824"/>
                <a:ext cx="4377804" cy="343778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39763" y="1844824"/>
                <a:ext cx="4324725" cy="325861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4" name="TextBox 3"/>
              <p:cNvSpPr txBox="1"/>
              <p:nvPr/>
            </p:nvSpPr>
            <p:spPr>
              <a:xfrm>
                <a:off x="251520" y="1537047"/>
                <a:ext cx="29367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ZA" sz="1400" b="1" dirty="0" smtClean="0"/>
                  <a:t>A</a:t>
                </a:r>
                <a:endParaRPr lang="en-ZA" sz="1400" b="1" dirty="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4710378" y="1537047"/>
                <a:ext cx="28565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ZA" sz="1400" b="1" dirty="0" smtClean="0"/>
                  <a:t>B</a:t>
                </a:r>
                <a:endParaRPr lang="en-ZA" sz="1400" b="1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01701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Cape Town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2</cp:revision>
  <dcterms:created xsi:type="dcterms:W3CDTF">2015-10-18T05:16:34Z</dcterms:created>
  <dcterms:modified xsi:type="dcterms:W3CDTF">2015-10-18T05:43:58Z</dcterms:modified>
</cp:coreProperties>
</file>