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4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65792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72427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46908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04703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31939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19982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57122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58563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99406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19563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70807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D666A5-2C29-4D03-B1D4-A3D5205F0B5B}" type="datetimeFigureOut">
              <a:rPr lang="en-ZA" smtClean="0"/>
              <a:t>2015/10/18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7D304B-966D-487B-A196-49F8A81FF32D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9978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07504" y="960983"/>
            <a:ext cx="8928992" cy="5276329"/>
            <a:chOff x="107504" y="960983"/>
            <a:chExt cx="8928992" cy="5276329"/>
          </a:xfrm>
        </p:grpSpPr>
        <p:sp>
          <p:nvSpPr>
            <p:cNvPr id="2" name="Rectangle 1"/>
            <p:cNvSpPr/>
            <p:nvPr/>
          </p:nvSpPr>
          <p:spPr>
            <a:xfrm>
              <a:off x="107504" y="960983"/>
              <a:ext cx="8928992" cy="527632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ZA"/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182961" y="960983"/>
              <a:ext cx="8781527" cy="5132313"/>
              <a:chOff x="182961" y="960983"/>
              <a:chExt cx="8944204" cy="5132313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82961" y="1340768"/>
                <a:ext cx="3884983" cy="208823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196597" y="1340768"/>
                <a:ext cx="4930568" cy="475252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245882" y="960983"/>
                <a:ext cx="29367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1400" b="1" dirty="0" smtClean="0"/>
                  <a:t>A</a:t>
                </a:r>
                <a:endParaRPr lang="en-ZA" sz="1400" b="1" dirty="0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4278330" y="980728"/>
                <a:ext cx="285656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ZA" sz="1400" b="1" dirty="0" smtClean="0"/>
                  <a:t>B</a:t>
                </a:r>
                <a:endParaRPr lang="en-ZA" sz="1400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065147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Cape Town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3</cp:revision>
  <dcterms:created xsi:type="dcterms:W3CDTF">2015-10-18T05:23:26Z</dcterms:created>
  <dcterms:modified xsi:type="dcterms:W3CDTF">2015-10-18T05:46:59Z</dcterms:modified>
</cp:coreProperties>
</file>