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7199313" cy="97202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CC06C1-B447-42B8-ADD3-3A089F3E6362}">
          <p14:sldIdLst>
            <p14:sldId id="275"/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  <p14:section name="Untitled Section" id="{0C5A32B6-AB97-4C59-A211-2F0B0AB8431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062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7" autoAdjust="0"/>
    <p:restoredTop sz="94660"/>
  </p:normalViewPr>
  <p:slideViewPr>
    <p:cSldViewPr>
      <p:cViewPr varScale="1">
        <p:scale>
          <a:sx n="62" d="100"/>
          <a:sy n="62" d="100"/>
        </p:scale>
        <p:origin x="1998" y="78"/>
      </p:cViewPr>
      <p:guideLst>
        <p:guide orient="horz" pos="3062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201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BFDFD-5949-48B6-8A8D-5C3049C42410}" type="datetimeFigureOut">
              <a:rPr lang="en-GB" smtClean="0"/>
              <a:t>11/02/2016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7588" y="1143000"/>
            <a:ext cx="2282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E2B1B-74A7-4906-B517-AE0EDCC1A7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459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7588" y="1143000"/>
            <a:ext cx="22828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E2B1B-74A7-4906-B517-AE0EDCC1A76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0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3019585"/>
            <a:ext cx="6119416" cy="2083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898" y="5508150"/>
            <a:ext cx="5039519" cy="24840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6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2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09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45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82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18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55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691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19503" y="389263"/>
            <a:ext cx="1619845" cy="8293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9966" y="389263"/>
            <a:ext cx="4739548" cy="8293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96" y="6246170"/>
            <a:ext cx="6119416" cy="1930553"/>
          </a:xfrm>
        </p:spPr>
        <p:txBody>
          <a:bodyPr anchor="t"/>
          <a:lstStyle>
            <a:lvl1pPr algn="l">
              <a:defRPr sz="2944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8696" y="4119864"/>
            <a:ext cx="6119416" cy="2126307"/>
          </a:xfrm>
        </p:spPr>
        <p:txBody>
          <a:bodyPr anchor="b"/>
          <a:lstStyle>
            <a:lvl1pPr marL="0" indent="0">
              <a:buNone/>
              <a:defRPr sz="1472">
                <a:solidFill>
                  <a:schemeClr val="tx1">
                    <a:tint val="75000"/>
                  </a:schemeClr>
                </a:solidFill>
              </a:defRPr>
            </a:lvl1pPr>
            <a:lvl2pPr marL="336488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2pPr>
            <a:lvl3pPr marL="672976" indent="0">
              <a:buNone/>
              <a:defRPr sz="1178">
                <a:solidFill>
                  <a:schemeClr val="tx1">
                    <a:tint val="75000"/>
                  </a:schemeClr>
                </a:solidFill>
              </a:defRPr>
            </a:lvl3pPr>
            <a:lvl4pPr marL="1009463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4pPr>
            <a:lvl5pPr marL="1345951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5pPr>
            <a:lvl6pPr marL="1682439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6pPr>
            <a:lvl7pPr marL="2018927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7pPr>
            <a:lvl8pPr marL="2355414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8pPr>
            <a:lvl9pPr marL="2691902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66" y="2268062"/>
            <a:ext cx="3179697" cy="6414924"/>
          </a:xfrm>
        </p:spPr>
        <p:txBody>
          <a:bodyPr/>
          <a:lstStyle>
            <a:lvl1pPr>
              <a:defRPr sz="2061"/>
            </a:lvl1pPr>
            <a:lvl2pPr>
              <a:defRPr sz="1766"/>
            </a:lvl2pPr>
            <a:lvl3pPr>
              <a:defRPr sz="1472"/>
            </a:lvl3pPr>
            <a:lvl4pPr>
              <a:defRPr sz="1325"/>
            </a:lvl4pPr>
            <a:lvl5pPr>
              <a:defRPr sz="1325"/>
            </a:lvl5pPr>
            <a:lvl6pPr>
              <a:defRPr sz="1325"/>
            </a:lvl6pPr>
            <a:lvl7pPr>
              <a:defRPr sz="1325"/>
            </a:lvl7pPr>
            <a:lvl8pPr>
              <a:defRPr sz="1325"/>
            </a:lvl8pPr>
            <a:lvl9pPr>
              <a:defRPr sz="13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9652" y="2268062"/>
            <a:ext cx="3179697" cy="6414924"/>
          </a:xfrm>
        </p:spPr>
        <p:txBody>
          <a:bodyPr/>
          <a:lstStyle>
            <a:lvl1pPr>
              <a:defRPr sz="2061"/>
            </a:lvl1pPr>
            <a:lvl2pPr>
              <a:defRPr sz="1766"/>
            </a:lvl2pPr>
            <a:lvl3pPr>
              <a:defRPr sz="1472"/>
            </a:lvl3pPr>
            <a:lvl4pPr>
              <a:defRPr sz="1325"/>
            </a:lvl4pPr>
            <a:lvl5pPr>
              <a:defRPr sz="1325"/>
            </a:lvl5pPr>
            <a:lvl6pPr>
              <a:defRPr sz="1325"/>
            </a:lvl6pPr>
            <a:lvl7pPr>
              <a:defRPr sz="1325"/>
            </a:lvl7pPr>
            <a:lvl8pPr>
              <a:defRPr sz="1325"/>
            </a:lvl8pPr>
            <a:lvl9pPr>
              <a:defRPr sz="13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67" y="2175811"/>
            <a:ext cx="3180947" cy="906774"/>
          </a:xfrm>
        </p:spPr>
        <p:txBody>
          <a:bodyPr anchor="b"/>
          <a:lstStyle>
            <a:lvl1pPr marL="0" indent="0">
              <a:buNone/>
              <a:defRPr sz="1766" b="1"/>
            </a:lvl1pPr>
            <a:lvl2pPr marL="336488" indent="0">
              <a:buNone/>
              <a:defRPr sz="1472" b="1"/>
            </a:lvl2pPr>
            <a:lvl3pPr marL="672976" indent="0">
              <a:buNone/>
              <a:defRPr sz="1325" b="1"/>
            </a:lvl3pPr>
            <a:lvl4pPr marL="1009463" indent="0">
              <a:buNone/>
              <a:defRPr sz="1178" b="1"/>
            </a:lvl4pPr>
            <a:lvl5pPr marL="1345951" indent="0">
              <a:buNone/>
              <a:defRPr sz="1178" b="1"/>
            </a:lvl5pPr>
            <a:lvl6pPr marL="1682439" indent="0">
              <a:buNone/>
              <a:defRPr sz="1178" b="1"/>
            </a:lvl6pPr>
            <a:lvl7pPr marL="2018927" indent="0">
              <a:buNone/>
              <a:defRPr sz="1178" b="1"/>
            </a:lvl7pPr>
            <a:lvl8pPr marL="2355414" indent="0">
              <a:buNone/>
              <a:defRPr sz="1178" b="1"/>
            </a:lvl8pPr>
            <a:lvl9pPr marL="2691902" indent="0">
              <a:buNone/>
              <a:defRPr sz="117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967" y="3082583"/>
            <a:ext cx="3180947" cy="5600402"/>
          </a:xfrm>
        </p:spPr>
        <p:txBody>
          <a:bodyPr/>
          <a:lstStyle>
            <a:lvl1pPr>
              <a:defRPr sz="1766"/>
            </a:lvl1pPr>
            <a:lvl2pPr>
              <a:defRPr sz="1472"/>
            </a:lvl2pPr>
            <a:lvl3pPr>
              <a:defRPr sz="1325"/>
            </a:lvl3pPr>
            <a:lvl4pPr>
              <a:defRPr sz="1178"/>
            </a:lvl4pPr>
            <a:lvl5pPr>
              <a:defRPr sz="1178"/>
            </a:lvl5pPr>
            <a:lvl6pPr>
              <a:defRPr sz="1178"/>
            </a:lvl6pPr>
            <a:lvl7pPr>
              <a:defRPr sz="1178"/>
            </a:lvl7pPr>
            <a:lvl8pPr>
              <a:defRPr sz="1178"/>
            </a:lvl8pPr>
            <a:lvl9pPr>
              <a:defRPr sz="11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57152" y="2175811"/>
            <a:ext cx="3182196" cy="906774"/>
          </a:xfrm>
        </p:spPr>
        <p:txBody>
          <a:bodyPr anchor="b"/>
          <a:lstStyle>
            <a:lvl1pPr marL="0" indent="0">
              <a:buNone/>
              <a:defRPr sz="1766" b="1"/>
            </a:lvl1pPr>
            <a:lvl2pPr marL="336488" indent="0">
              <a:buNone/>
              <a:defRPr sz="1472" b="1"/>
            </a:lvl2pPr>
            <a:lvl3pPr marL="672976" indent="0">
              <a:buNone/>
              <a:defRPr sz="1325" b="1"/>
            </a:lvl3pPr>
            <a:lvl4pPr marL="1009463" indent="0">
              <a:buNone/>
              <a:defRPr sz="1178" b="1"/>
            </a:lvl4pPr>
            <a:lvl5pPr marL="1345951" indent="0">
              <a:buNone/>
              <a:defRPr sz="1178" b="1"/>
            </a:lvl5pPr>
            <a:lvl6pPr marL="1682439" indent="0">
              <a:buNone/>
              <a:defRPr sz="1178" b="1"/>
            </a:lvl6pPr>
            <a:lvl7pPr marL="2018927" indent="0">
              <a:buNone/>
              <a:defRPr sz="1178" b="1"/>
            </a:lvl7pPr>
            <a:lvl8pPr marL="2355414" indent="0">
              <a:buNone/>
              <a:defRPr sz="1178" b="1"/>
            </a:lvl8pPr>
            <a:lvl9pPr marL="2691902" indent="0">
              <a:buNone/>
              <a:defRPr sz="117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57152" y="3082583"/>
            <a:ext cx="3182196" cy="5600402"/>
          </a:xfrm>
        </p:spPr>
        <p:txBody>
          <a:bodyPr/>
          <a:lstStyle>
            <a:lvl1pPr>
              <a:defRPr sz="1766"/>
            </a:lvl1pPr>
            <a:lvl2pPr>
              <a:defRPr sz="1472"/>
            </a:lvl2pPr>
            <a:lvl3pPr>
              <a:defRPr sz="1325"/>
            </a:lvl3pPr>
            <a:lvl4pPr>
              <a:defRPr sz="1178"/>
            </a:lvl4pPr>
            <a:lvl5pPr>
              <a:defRPr sz="1178"/>
            </a:lvl5pPr>
            <a:lvl6pPr>
              <a:defRPr sz="1178"/>
            </a:lvl6pPr>
            <a:lvl7pPr>
              <a:defRPr sz="1178"/>
            </a:lvl7pPr>
            <a:lvl8pPr>
              <a:defRPr sz="1178"/>
            </a:lvl8pPr>
            <a:lvl9pPr>
              <a:defRPr sz="11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67" y="387011"/>
            <a:ext cx="2368525" cy="1647045"/>
          </a:xfrm>
        </p:spPr>
        <p:txBody>
          <a:bodyPr anchor="b"/>
          <a:lstStyle>
            <a:lvl1pPr algn="l">
              <a:defRPr sz="147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4732" y="387012"/>
            <a:ext cx="4024616" cy="8295976"/>
          </a:xfrm>
        </p:spPr>
        <p:txBody>
          <a:bodyPr/>
          <a:lstStyle>
            <a:lvl1pPr>
              <a:defRPr sz="2355"/>
            </a:lvl1pPr>
            <a:lvl2pPr>
              <a:defRPr sz="2061"/>
            </a:lvl2pPr>
            <a:lvl3pPr>
              <a:defRPr sz="1766"/>
            </a:lvl3pPr>
            <a:lvl4pPr>
              <a:defRPr sz="1472"/>
            </a:lvl4pPr>
            <a:lvl5pPr>
              <a:defRPr sz="1472"/>
            </a:lvl5pPr>
            <a:lvl6pPr>
              <a:defRPr sz="1472"/>
            </a:lvl6pPr>
            <a:lvl7pPr>
              <a:defRPr sz="1472"/>
            </a:lvl7pPr>
            <a:lvl8pPr>
              <a:defRPr sz="1472"/>
            </a:lvl8pPr>
            <a:lvl9pPr>
              <a:defRPr sz="147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9967" y="2034056"/>
            <a:ext cx="2368525" cy="6648931"/>
          </a:xfrm>
        </p:spPr>
        <p:txBody>
          <a:bodyPr/>
          <a:lstStyle>
            <a:lvl1pPr marL="0" indent="0">
              <a:buNone/>
              <a:defRPr sz="1030"/>
            </a:lvl1pPr>
            <a:lvl2pPr marL="336488" indent="0">
              <a:buNone/>
              <a:defRPr sz="883"/>
            </a:lvl2pPr>
            <a:lvl3pPr marL="672976" indent="0">
              <a:buNone/>
              <a:defRPr sz="736"/>
            </a:lvl3pPr>
            <a:lvl4pPr marL="1009463" indent="0">
              <a:buNone/>
              <a:defRPr sz="662"/>
            </a:lvl4pPr>
            <a:lvl5pPr marL="1345951" indent="0">
              <a:buNone/>
              <a:defRPr sz="662"/>
            </a:lvl5pPr>
            <a:lvl6pPr marL="1682439" indent="0">
              <a:buNone/>
              <a:defRPr sz="662"/>
            </a:lvl6pPr>
            <a:lvl7pPr marL="2018927" indent="0">
              <a:buNone/>
              <a:defRPr sz="662"/>
            </a:lvl7pPr>
            <a:lvl8pPr marL="2355414" indent="0">
              <a:buNone/>
              <a:defRPr sz="662"/>
            </a:lvl8pPr>
            <a:lvl9pPr marL="2691902" indent="0">
              <a:buNone/>
              <a:defRPr sz="66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116" y="6804184"/>
            <a:ext cx="4319588" cy="803273"/>
          </a:xfrm>
        </p:spPr>
        <p:txBody>
          <a:bodyPr anchor="b"/>
          <a:lstStyle>
            <a:lvl1pPr algn="l">
              <a:defRPr sz="147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11116" y="868523"/>
            <a:ext cx="4319588" cy="5832158"/>
          </a:xfrm>
        </p:spPr>
        <p:txBody>
          <a:bodyPr/>
          <a:lstStyle>
            <a:lvl1pPr marL="0" indent="0">
              <a:buNone/>
              <a:defRPr sz="2355"/>
            </a:lvl1pPr>
            <a:lvl2pPr marL="336488" indent="0">
              <a:buNone/>
              <a:defRPr sz="2061"/>
            </a:lvl2pPr>
            <a:lvl3pPr marL="672976" indent="0">
              <a:buNone/>
              <a:defRPr sz="1766"/>
            </a:lvl3pPr>
            <a:lvl4pPr marL="1009463" indent="0">
              <a:buNone/>
              <a:defRPr sz="1472"/>
            </a:lvl4pPr>
            <a:lvl5pPr marL="1345951" indent="0">
              <a:buNone/>
              <a:defRPr sz="1472"/>
            </a:lvl5pPr>
            <a:lvl6pPr marL="1682439" indent="0">
              <a:buNone/>
              <a:defRPr sz="1472"/>
            </a:lvl6pPr>
            <a:lvl7pPr marL="2018927" indent="0">
              <a:buNone/>
              <a:defRPr sz="1472"/>
            </a:lvl7pPr>
            <a:lvl8pPr marL="2355414" indent="0">
              <a:buNone/>
              <a:defRPr sz="1472"/>
            </a:lvl8pPr>
            <a:lvl9pPr marL="2691902" indent="0">
              <a:buNone/>
              <a:defRPr sz="147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116" y="7607457"/>
            <a:ext cx="4319588" cy="1140780"/>
          </a:xfrm>
        </p:spPr>
        <p:txBody>
          <a:bodyPr/>
          <a:lstStyle>
            <a:lvl1pPr marL="0" indent="0">
              <a:buNone/>
              <a:defRPr sz="1030"/>
            </a:lvl1pPr>
            <a:lvl2pPr marL="336488" indent="0">
              <a:buNone/>
              <a:defRPr sz="883"/>
            </a:lvl2pPr>
            <a:lvl3pPr marL="672976" indent="0">
              <a:buNone/>
              <a:defRPr sz="736"/>
            </a:lvl3pPr>
            <a:lvl4pPr marL="1009463" indent="0">
              <a:buNone/>
              <a:defRPr sz="662"/>
            </a:lvl4pPr>
            <a:lvl5pPr marL="1345951" indent="0">
              <a:buNone/>
              <a:defRPr sz="662"/>
            </a:lvl5pPr>
            <a:lvl6pPr marL="1682439" indent="0">
              <a:buNone/>
              <a:defRPr sz="662"/>
            </a:lvl6pPr>
            <a:lvl7pPr marL="2018927" indent="0">
              <a:buNone/>
              <a:defRPr sz="662"/>
            </a:lvl7pPr>
            <a:lvl8pPr marL="2355414" indent="0">
              <a:buNone/>
              <a:defRPr sz="662"/>
            </a:lvl8pPr>
            <a:lvl9pPr marL="2691902" indent="0">
              <a:buNone/>
              <a:defRPr sz="66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966" y="389261"/>
            <a:ext cx="6479382" cy="1620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966" y="2268062"/>
            <a:ext cx="6479382" cy="6414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966" y="9009246"/>
            <a:ext cx="167984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9766" y="9009246"/>
            <a:ext cx="2279782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9508" y="9009246"/>
            <a:ext cx="167984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72976" rtl="0" eaLnBrk="1" latinLnBrk="0" hangingPunct="1">
        <a:spcBef>
          <a:spcPct val="0"/>
        </a:spcBef>
        <a:buNone/>
        <a:defRPr sz="32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366" indent="-252366" algn="l" defTabSz="672976" rtl="0" eaLnBrk="1" latinLnBrk="0" hangingPunct="1">
        <a:spcBef>
          <a:spcPct val="20000"/>
        </a:spcBef>
        <a:buFont typeface="Arial" pitchFamily="34" charset="0"/>
        <a:buChar char="•"/>
        <a:defRPr sz="2355" kern="1200">
          <a:solidFill>
            <a:schemeClr val="tx1"/>
          </a:solidFill>
          <a:latin typeface="+mn-lt"/>
          <a:ea typeface="+mn-ea"/>
          <a:cs typeface="+mn-cs"/>
        </a:defRPr>
      </a:lvl1pPr>
      <a:lvl2pPr marL="546793" indent="-210305" algn="l" defTabSz="672976" rtl="0" eaLnBrk="1" latinLnBrk="0" hangingPunct="1">
        <a:spcBef>
          <a:spcPct val="20000"/>
        </a:spcBef>
        <a:buFont typeface="Arial" pitchFamily="34" charset="0"/>
        <a:buChar char="–"/>
        <a:defRPr sz="2061" kern="1200">
          <a:solidFill>
            <a:schemeClr val="tx1"/>
          </a:solidFill>
          <a:latin typeface="+mn-lt"/>
          <a:ea typeface="+mn-ea"/>
          <a:cs typeface="+mn-cs"/>
        </a:defRPr>
      </a:lvl2pPr>
      <a:lvl3pPr marL="841219" indent="-168244" algn="l" defTabSz="672976" rtl="0" eaLnBrk="1" latinLnBrk="0" hangingPunct="1">
        <a:spcBef>
          <a:spcPct val="20000"/>
        </a:spcBef>
        <a:buFont typeface="Arial" pitchFamily="34" charset="0"/>
        <a:buChar char="•"/>
        <a:defRPr sz="1766" kern="1200">
          <a:solidFill>
            <a:schemeClr val="tx1"/>
          </a:solidFill>
          <a:latin typeface="+mn-lt"/>
          <a:ea typeface="+mn-ea"/>
          <a:cs typeface="+mn-cs"/>
        </a:defRPr>
      </a:lvl3pPr>
      <a:lvl4pPr marL="1177707" indent="-168244" algn="l" defTabSz="672976" rtl="0" eaLnBrk="1" latinLnBrk="0" hangingPunct="1">
        <a:spcBef>
          <a:spcPct val="20000"/>
        </a:spcBef>
        <a:buFont typeface="Arial" pitchFamily="34" charset="0"/>
        <a:buChar char="–"/>
        <a:defRPr sz="1472" kern="1200">
          <a:solidFill>
            <a:schemeClr val="tx1"/>
          </a:solidFill>
          <a:latin typeface="+mn-lt"/>
          <a:ea typeface="+mn-ea"/>
          <a:cs typeface="+mn-cs"/>
        </a:defRPr>
      </a:lvl4pPr>
      <a:lvl5pPr marL="1514195" indent="-168244" algn="l" defTabSz="672976" rtl="0" eaLnBrk="1" latinLnBrk="0" hangingPunct="1">
        <a:spcBef>
          <a:spcPct val="20000"/>
        </a:spcBef>
        <a:buFont typeface="Arial" pitchFamily="34" charset="0"/>
        <a:buChar char="»"/>
        <a:defRPr sz="1472" kern="1200">
          <a:solidFill>
            <a:schemeClr val="tx1"/>
          </a:solidFill>
          <a:latin typeface="+mn-lt"/>
          <a:ea typeface="+mn-ea"/>
          <a:cs typeface="+mn-cs"/>
        </a:defRPr>
      </a:lvl5pPr>
      <a:lvl6pPr marL="1850683" indent="-168244" algn="l" defTabSz="672976" rtl="0" eaLnBrk="1" latinLnBrk="0" hangingPunct="1">
        <a:spcBef>
          <a:spcPct val="20000"/>
        </a:spcBef>
        <a:buFont typeface="Arial" pitchFamily="34" charset="0"/>
        <a:buChar char="•"/>
        <a:defRPr sz="1472" kern="1200">
          <a:solidFill>
            <a:schemeClr val="tx1"/>
          </a:solidFill>
          <a:latin typeface="+mn-lt"/>
          <a:ea typeface="+mn-ea"/>
          <a:cs typeface="+mn-cs"/>
        </a:defRPr>
      </a:lvl6pPr>
      <a:lvl7pPr marL="2187171" indent="-168244" algn="l" defTabSz="672976" rtl="0" eaLnBrk="1" latinLnBrk="0" hangingPunct="1">
        <a:spcBef>
          <a:spcPct val="20000"/>
        </a:spcBef>
        <a:buFont typeface="Arial" pitchFamily="34" charset="0"/>
        <a:buChar char="•"/>
        <a:defRPr sz="1472" kern="1200">
          <a:solidFill>
            <a:schemeClr val="tx1"/>
          </a:solidFill>
          <a:latin typeface="+mn-lt"/>
          <a:ea typeface="+mn-ea"/>
          <a:cs typeface="+mn-cs"/>
        </a:defRPr>
      </a:lvl7pPr>
      <a:lvl8pPr marL="2523658" indent="-168244" algn="l" defTabSz="672976" rtl="0" eaLnBrk="1" latinLnBrk="0" hangingPunct="1">
        <a:spcBef>
          <a:spcPct val="20000"/>
        </a:spcBef>
        <a:buFont typeface="Arial" pitchFamily="34" charset="0"/>
        <a:buChar char="•"/>
        <a:defRPr sz="1472" kern="1200">
          <a:solidFill>
            <a:schemeClr val="tx1"/>
          </a:solidFill>
          <a:latin typeface="+mn-lt"/>
          <a:ea typeface="+mn-ea"/>
          <a:cs typeface="+mn-cs"/>
        </a:defRPr>
      </a:lvl8pPr>
      <a:lvl9pPr marL="2860146" indent="-168244" algn="l" defTabSz="672976" rtl="0" eaLnBrk="1" latinLnBrk="0" hangingPunct="1">
        <a:spcBef>
          <a:spcPct val="20000"/>
        </a:spcBef>
        <a:buFont typeface="Arial" pitchFamily="34" charset="0"/>
        <a:buChar char="•"/>
        <a:defRPr sz="1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1pPr>
      <a:lvl2pPr marL="336488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2pPr>
      <a:lvl3pPr marL="672976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3pPr>
      <a:lvl4pPr marL="1009463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4pPr>
      <a:lvl5pPr marL="1345951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5pPr>
      <a:lvl6pPr marL="1682439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6pPr>
      <a:lvl7pPr marL="2018927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7pPr>
      <a:lvl8pPr marL="2355414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8pPr>
      <a:lvl9pPr marL="2691902" algn="l" defTabSz="672976" rtl="0" eaLnBrk="1" latinLnBrk="0" hangingPunct="1">
        <a:defRPr sz="13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9656" y="2813267"/>
            <a:ext cx="5720001" cy="4561463"/>
          </a:xfrm>
        </p:spPr>
        <p:txBody>
          <a:bodyPr>
            <a:normAutofit fontScale="90000"/>
          </a:bodyPr>
          <a:lstStyle/>
          <a:p>
            <a:pPr algn="l"/>
            <a:r>
              <a:rPr lang="en-GB" sz="2650" b="1" dirty="0" smtClean="0"/>
              <a:t>Maps of homozygosity </a:t>
            </a:r>
            <a:r>
              <a:rPr lang="en-GB" sz="2650" b="1" dirty="0"/>
              <a:t>status for the three </a:t>
            </a:r>
            <a:r>
              <a:rPr lang="en-GB" sz="2650" b="1" dirty="0" smtClean="0"/>
              <a:t>pigs lines  SLA</a:t>
            </a:r>
            <a:r>
              <a:rPr lang="en-GB" sz="2650" b="1" baseline="30000" dirty="0" smtClean="0"/>
              <a:t>bb</a:t>
            </a:r>
            <a:r>
              <a:rPr lang="en-GB" sz="2650" b="1" dirty="0"/>
              <a:t>, SLA</a:t>
            </a:r>
            <a:r>
              <a:rPr lang="en-GB" sz="2650" b="1" baseline="30000" dirty="0"/>
              <a:t>cc</a:t>
            </a:r>
            <a:r>
              <a:rPr lang="en-GB" sz="2650" b="1" dirty="0"/>
              <a:t> and SLA</a:t>
            </a:r>
            <a:r>
              <a:rPr lang="en-GB" sz="2650" b="1" baseline="30000" dirty="0"/>
              <a:t>dd</a:t>
            </a:r>
            <a:r>
              <a:rPr lang="en-GB" sz="2650" b="1" dirty="0"/>
              <a:t>.</a:t>
            </a:r>
            <a:br>
              <a:rPr lang="en-GB" sz="2650" b="1" dirty="0"/>
            </a:br>
            <a:r>
              <a:rPr lang="en-GB" sz="2650" dirty="0"/>
              <a:t/>
            </a:r>
            <a:br>
              <a:rPr lang="en-GB" sz="2650" dirty="0"/>
            </a:br>
            <a:r>
              <a:rPr lang="en-GB" sz="2650" dirty="0"/>
              <a:t>Each figure shows a snapshot of the level of homozygosity for a given chromosome.</a:t>
            </a:r>
            <a:br>
              <a:rPr lang="en-GB" sz="2650" dirty="0"/>
            </a:br>
            <a:r>
              <a:rPr lang="en-GB" sz="2650" dirty="0"/>
              <a:t> </a:t>
            </a:r>
            <a:br>
              <a:rPr lang="en-GB" sz="2650" dirty="0"/>
            </a:br>
            <a:r>
              <a:rPr lang="en-GB" sz="2650" dirty="0" smtClean="0"/>
              <a:t>Each row contains one </a:t>
            </a:r>
            <a:r>
              <a:rPr lang="en-GB" sz="2650" dirty="0"/>
              <a:t>individual’s </a:t>
            </a:r>
            <a:r>
              <a:rPr lang="en-GB" sz="2650" dirty="0" smtClean="0"/>
              <a:t>colour-coded SNP genotype.</a:t>
            </a:r>
            <a:br>
              <a:rPr lang="en-GB" sz="2650" dirty="0" smtClean="0"/>
            </a:br>
            <a:r>
              <a:rPr lang="en-GB" sz="2650" dirty="0"/>
              <a:t/>
            </a:r>
            <a:br>
              <a:rPr lang="en-GB" sz="2650" dirty="0"/>
            </a:br>
            <a:r>
              <a:rPr lang="en-GB" sz="2650" dirty="0" smtClean="0"/>
              <a:t>Locations of SNPs within each chromosome run in </a:t>
            </a:r>
            <a:r>
              <a:rPr lang="en-GB" sz="2650" dirty="0"/>
              <a:t>ascending numerical </a:t>
            </a:r>
            <a:r>
              <a:rPr lang="en-GB" sz="2650" dirty="0" smtClean="0"/>
              <a:t>order from left </a:t>
            </a:r>
            <a:r>
              <a:rPr lang="en-GB" sz="2650" dirty="0"/>
              <a:t>to </a:t>
            </a:r>
            <a:r>
              <a:rPr lang="en-GB" sz="2650" dirty="0" smtClean="0"/>
              <a:t>right.</a:t>
            </a:r>
            <a:endParaRPr lang="en-GB" sz="2650" dirty="0"/>
          </a:p>
        </p:txBody>
      </p:sp>
      <p:sp>
        <p:nvSpPr>
          <p:cNvPr id="3" name="TextBox 2"/>
          <p:cNvSpPr txBox="1"/>
          <p:nvPr/>
        </p:nvSpPr>
        <p:spPr>
          <a:xfrm>
            <a:off x="2609056" y="1507331"/>
            <a:ext cx="1710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S1 Figure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105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581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 9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66600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6598" y="4185894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6598" y="5485581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501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10 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84744" y="2984159"/>
            <a:ext cx="978688" cy="294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4742" y="42505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4742" y="5467287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11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07137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2084" y="42505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2084" y="5485581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12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99258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9256" y="42505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9256" y="5429503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 13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00858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0856" y="43267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0856" y="5485581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56" y="21931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14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23058" y="2940617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3056" y="41743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3056" y="5429503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501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15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99258" y="29551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9256" y="41743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9256" y="5429503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1931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16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00858" y="29551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0856" y="40981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0856" y="5429503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9966" y="573087"/>
            <a:ext cx="6479382" cy="1620044"/>
          </a:xfrm>
        </p:spPr>
        <p:txBody>
          <a:bodyPr/>
          <a:lstStyle/>
          <a:p>
            <a:r>
              <a:rPr lang="en-GB" dirty="0" smtClean="0"/>
              <a:t>Chromosome  17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52086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2084" y="42505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2084" y="5480076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28027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588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8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71421" y="669131"/>
            <a:ext cx="6056471" cy="1620044"/>
          </a:xfrm>
        </p:spPr>
        <p:txBody>
          <a:bodyPr/>
          <a:lstStyle/>
          <a:p>
            <a:r>
              <a:rPr lang="en-GB" dirty="0" smtClean="0"/>
              <a:t>Chromosome  18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84494" y="2990850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4492" y="4117048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4492" y="5462931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33812" y="6262101"/>
            <a:ext cx="6202007" cy="273601"/>
            <a:chOff x="237331" y="6388789"/>
            <a:chExt cx="8427356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237331" y="6388789"/>
              <a:ext cx="2946705" cy="369331"/>
              <a:chOff x="356438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564387" y="5937766"/>
                <a:ext cx="177336" cy="2285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88165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724036" y="6388789"/>
              <a:ext cx="2940651" cy="369331"/>
              <a:chOff x="3304000" y="6488668"/>
              <a:chExt cx="2940651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304000" y="6559034"/>
                <a:ext cx="177336" cy="22859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608800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588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33" y="2168366"/>
            <a:ext cx="6120000" cy="464810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6043" y="823862"/>
            <a:ext cx="6056471" cy="1620044"/>
          </a:xfrm>
        </p:spPr>
        <p:txBody>
          <a:bodyPr/>
          <a:lstStyle/>
          <a:p>
            <a:r>
              <a:rPr lang="en-GB" dirty="0" smtClean="0"/>
              <a:t>Chromosome 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3837" y="2841307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309" y="3892735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9721" y="5148405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80042" y="6079331"/>
            <a:ext cx="6546646" cy="302006"/>
            <a:chOff x="164267" y="6388789"/>
            <a:chExt cx="8895656" cy="410368"/>
          </a:xfrm>
        </p:grpSpPr>
        <p:grpSp>
          <p:nvGrpSpPr>
            <p:cNvPr id="15" name="Group 14"/>
            <p:cNvGrpSpPr/>
            <p:nvPr/>
          </p:nvGrpSpPr>
          <p:grpSpPr>
            <a:xfrm>
              <a:off x="164267" y="6388789"/>
              <a:ext cx="3269129" cy="410368"/>
              <a:chOff x="3491323" y="5867400"/>
              <a:chExt cx="3269129" cy="41036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491323" y="5937766"/>
                <a:ext cx="177336" cy="22860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737915" y="5867400"/>
                <a:ext cx="3022537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74" dirty="0"/>
                  <a:t>Homozygous for major allele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777043" y="6388789"/>
              <a:ext cx="3282880" cy="410368"/>
              <a:chOff x="3357007" y="6488668"/>
              <a:chExt cx="3282880" cy="410368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357007" y="6559034"/>
                <a:ext cx="177336" cy="228601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608800" y="6488668"/>
                <a:ext cx="3031087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74" dirty="0"/>
                  <a:t>Homozygous for minor allele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635712" y="6388789"/>
              <a:ext cx="1817365" cy="410368"/>
              <a:chOff x="3287267" y="6172200"/>
              <a:chExt cx="1817365" cy="410368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287267" y="6242566"/>
                <a:ext cx="177336" cy="228601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533859" y="6172200"/>
                <a:ext cx="1570773" cy="410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74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878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87" y="219902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2 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28027" y="6262101"/>
            <a:ext cx="6402811" cy="273601"/>
            <a:chOff x="93591" y="6388789"/>
            <a:chExt cx="8700211" cy="371771"/>
          </a:xfrm>
        </p:grpSpPr>
        <p:grpSp>
          <p:nvGrpSpPr>
            <p:cNvPr id="15" name="Group 14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309722" y="2916079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9721" y="4112419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9721" y="5388160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</p:spTree>
    <p:extLst>
      <p:ext uri="{BB962C8B-B14F-4D97-AF65-F5344CB8AC3E}">
        <p14:creationId xmlns:p14="http://schemas.microsoft.com/office/powerpoint/2010/main" val="4996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68" y="2266546"/>
            <a:ext cx="6120000" cy="489599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3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28027" y="6262101"/>
            <a:ext cx="6402811" cy="273601"/>
            <a:chOff x="93591" y="6388789"/>
            <a:chExt cx="8700211" cy="371771"/>
          </a:xfrm>
        </p:grpSpPr>
        <p:grpSp>
          <p:nvGrpSpPr>
            <p:cNvPr id="15" name="Group 14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323058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3056" y="4184676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3056" y="5545931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</p:spTree>
    <p:extLst>
      <p:ext uri="{BB962C8B-B14F-4D97-AF65-F5344CB8AC3E}">
        <p14:creationId xmlns:p14="http://schemas.microsoft.com/office/powerpoint/2010/main" val="32508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501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4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49184" y="3005205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182" y="4185894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9182" y="5480076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59264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5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 5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23058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3056" y="4262095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3056" y="5556276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99256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887611" cy="369331"/>
              <a:chOff x="3420647" y="5867400"/>
              <a:chExt cx="2887611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678820" y="5867400"/>
                <a:ext cx="2629438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56" y="21739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6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23057" y="2915942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3056" y="4098131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3056" y="5472884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97245" y="6262101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 7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984856" y="2574131"/>
            <a:ext cx="6120000" cy="3589020"/>
            <a:chOff x="1356519" y="3065621"/>
            <a:chExt cx="4486275" cy="35890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6519" y="3065621"/>
              <a:ext cx="4486275" cy="3589020"/>
            </a:xfrm>
            <a:prstGeom prst="rect">
              <a:avLst/>
            </a:prstGeom>
          </p:spPr>
        </p:pic>
        <p:grpSp>
          <p:nvGrpSpPr>
            <p:cNvPr id="38" name="Group 37"/>
            <p:cNvGrpSpPr/>
            <p:nvPr/>
          </p:nvGrpSpPr>
          <p:grpSpPr>
            <a:xfrm>
              <a:off x="2355991" y="3177777"/>
              <a:ext cx="191149" cy="303254"/>
              <a:chOff x="2882083" y="1143000"/>
              <a:chExt cx="259735" cy="412065"/>
            </a:xfrm>
          </p:grpSpPr>
          <p:sp>
            <p:nvSpPr>
              <p:cNvPr id="5" name="Left Brace 4"/>
              <p:cNvSpPr/>
              <p:nvPr/>
            </p:nvSpPr>
            <p:spPr>
              <a:xfrm rot="5400000">
                <a:off x="2980888" y="1394135"/>
                <a:ext cx="62125" cy="259735"/>
              </a:xfrm>
              <a:prstGeom prst="leftBrac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932641" y="1143000"/>
                <a:ext cx="158635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325" dirty="0"/>
                  <a:t>*</a:t>
                </a:r>
              </a:p>
            </p:txBody>
          </p:sp>
        </p:grpSp>
      </p:grpSp>
      <p:sp>
        <p:nvSpPr>
          <p:cNvPr id="27" name="TextBox 26"/>
          <p:cNvSpPr txBox="1"/>
          <p:nvPr/>
        </p:nvSpPr>
        <p:spPr>
          <a:xfrm>
            <a:off x="323058" y="3083377"/>
            <a:ext cx="978688" cy="363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3056" y="3881095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3056" y="4933888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9264" y="5622131"/>
            <a:ext cx="6402811" cy="686544"/>
            <a:chOff x="459264" y="5622131"/>
            <a:chExt cx="6402811" cy="686544"/>
          </a:xfrm>
        </p:grpSpPr>
        <p:sp>
          <p:nvSpPr>
            <p:cNvPr id="39" name="TextBox 38"/>
            <p:cNvSpPr txBox="1"/>
            <p:nvPr/>
          </p:nvSpPr>
          <p:spPr>
            <a:xfrm>
              <a:off x="2310915" y="6036870"/>
              <a:ext cx="2349731" cy="271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78" dirty="0"/>
                <a:t>* Approximate position of the MHC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59264" y="5622131"/>
              <a:ext cx="6402811" cy="273601"/>
              <a:chOff x="93591" y="6388789"/>
              <a:chExt cx="8700211" cy="371771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93591" y="6388789"/>
                <a:ext cx="2946705" cy="369331"/>
                <a:chOff x="3420647" y="5867400"/>
                <a:chExt cx="2946705" cy="369331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3420647" y="5937766"/>
                  <a:ext cx="177336" cy="2286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25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737915" y="5867400"/>
                  <a:ext cx="2629437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78" dirty="0"/>
                    <a:t>Homozygous for major allele</a:t>
                  </a: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5840683" y="6388789"/>
                <a:ext cx="2953119" cy="369331"/>
                <a:chOff x="3420647" y="6488668"/>
                <a:chExt cx="2953119" cy="369331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3420647" y="6559034"/>
                  <a:ext cx="177336" cy="2286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25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3737915" y="6488668"/>
                  <a:ext cx="2635851" cy="369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78" dirty="0"/>
                    <a:t>Homozygous for minor allele</a:t>
                  </a:r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3565036" y="6388789"/>
                <a:ext cx="1720450" cy="371771"/>
                <a:chOff x="3216591" y="6172200"/>
                <a:chExt cx="1720450" cy="371771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3216591" y="6242566"/>
                  <a:ext cx="177336" cy="228600"/>
                </a:xfrm>
                <a:prstGeom prst="rect">
                  <a:avLst/>
                </a:prstGeom>
                <a:solidFill>
                  <a:srgbClr val="00206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25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533858" y="6172200"/>
                  <a:ext cx="1403183" cy="3717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178" dirty="0"/>
                    <a:t>Heterozygous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56" y="2269331"/>
            <a:ext cx="6120000" cy="4896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Chromosome 8 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99258" y="3031331"/>
            <a:ext cx="978688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bb</a:t>
            </a:r>
            <a:r>
              <a:rPr lang="en-GB" sz="1325" b="1" dirty="0"/>
              <a:t> (n=5)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9256" y="4184676"/>
            <a:ext cx="1033741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cc</a:t>
            </a:r>
            <a:r>
              <a:rPr lang="en-GB" sz="1325" b="1" dirty="0"/>
              <a:t> (n=27)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9256" y="5480076"/>
            <a:ext cx="1065200" cy="294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25" b="1" dirty="0"/>
              <a:t>SLA</a:t>
            </a:r>
            <a:r>
              <a:rPr lang="en-GB" sz="1472" b="1" baseline="30000" dirty="0"/>
              <a:t>dd</a:t>
            </a:r>
            <a:r>
              <a:rPr lang="en-GB" sz="1325" b="1" dirty="0"/>
              <a:t> (n=11)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59264" y="6339130"/>
            <a:ext cx="6402811" cy="273601"/>
            <a:chOff x="93591" y="6388789"/>
            <a:chExt cx="8700211" cy="371771"/>
          </a:xfrm>
        </p:grpSpPr>
        <p:grpSp>
          <p:nvGrpSpPr>
            <p:cNvPr id="28" name="Group 27"/>
            <p:cNvGrpSpPr/>
            <p:nvPr/>
          </p:nvGrpSpPr>
          <p:grpSpPr>
            <a:xfrm>
              <a:off x="93591" y="6388789"/>
              <a:ext cx="2946705" cy="369331"/>
              <a:chOff x="3420647" y="5867400"/>
              <a:chExt cx="2946705" cy="36933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420647" y="5937766"/>
                <a:ext cx="177336" cy="228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37915" y="5867400"/>
                <a:ext cx="262943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major allele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840683" y="6388789"/>
              <a:ext cx="2953119" cy="369331"/>
              <a:chOff x="3420647" y="6488668"/>
              <a:chExt cx="2953119" cy="36933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420647" y="6559034"/>
                <a:ext cx="177336" cy="2286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737915" y="6488668"/>
                <a:ext cx="2635851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Homozygous for minor allele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565036" y="6388789"/>
              <a:ext cx="1720450" cy="371771"/>
              <a:chOff x="3216591" y="6172200"/>
              <a:chExt cx="1720450" cy="37177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16591" y="6242566"/>
                <a:ext cx="177336" cy="2286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25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533858" y="6172200"/>
                <a:ext cx="1403183" cy="371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78" dirty="0"/>
                  <a:t>Heterozygous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9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2770</TotalTime>
  <Words>439</Words>
  <Application>Microsoft Office PowerPoint</Application>
  <PresentationFormat>Custom</PresentationFormat>
  <Paragraphs>131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Maps of homozygosity status for the three pigs lines  SLAbb, SLAcc and SLAdd.  Each figure shows a snapshot of the level of homozygosity for a given chromosome.   Each row contains one individual’s colour-coded SNP genotype.  Locations of SNPs within each chromosome run in ascending numerical order from left to right.</vt:lpstr>
      <vt:lpstr>Chromosome 1</vt:lpstr>
      <vt:lpstr>Chromosome 2 </vt:lpstr>
      <vt:lpstr>Chromosome 3</vt:lpstr>
      <vt:lpstr>Chromosome 4 </vt:lpstr>
      <vt:lpstr>Chromosome  5</vt:lpstr>
      <vt:lpstr>Chromosome 6 </vt:lpstr>
      <vt:lpstr>Chromosome  7</vt:lpstr>
      <vt:lpstr>Chromosome 8 </vt:lpstr>
      <vt:lpstr>Chromosome  9</vt:lpstr>
      <vt:lpstr>Chromosome 10  </vt:lpstr>
      <vt:lpstr>Chromosome 11 </vt:lpstr>
      <vt:lpstr>Chromosome 12 </vt:lpstr>
      <vt:lpstr>Chromosome  13</vt:lpstr>
      <vt:lpstr>Chromosome 14 </vt:lpstr>
      <vt:lpstr>Chromosome 15 </vt:lpstr>
      <vt:lpstr>Chromosome 16 </vt:lpstr>
      <vt:lpstr>Chromosome  17</vt:lpstr>
      <vt:lpstr>Chromosome  18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PONG-WONG Ricardo</dc:creator>
  <cp:lastModifiedBy>SM Nicholls</cp:lastModifiedBy>
  <cp:revision>55</cp:revision>
  <dcterms:created xsi:type="dcterms:W3CDTF">2006-08-16T00:00:00Z</dcterms:created>
  <dcterms:modified xsi:type="dcterms:W3CDTF">2016-02-11T19:52:17Z</dcterms:modified>
</cp:coreProperties>
</file>