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</p:sldIdLst>
  <p:sldSz cx="6400800" cy="914400"/>
  <p:notesSz cx="6858000" cy="9144000"/>
  <p:defaultTextStyle>
    <a:defPPr>
      <a:defRPr lang="en-US"/>
    </a:defPPr>
    <a:lvl1pPr marL="0" algn="l" defTabSz="359868" rtl="0" eaLnBrk="1" latinLnBrk="0" hangingPunct="1">
      <a:defRPr sz="709" kern="1200">
        <a:solidFill>
          <a:schemeClr val="tx1"/>
        </a:solidFill>
        <a:latin typeface="+mn-lt"/>
        <a:ea typeface="+mn-ea"/>
        <a:cs typeface="+mn-cs"/>
      </a:defRPr>
    </a:lvl1pPr>
    <a:lvl2pPr marL="179934" algn="l" defTabSz="359868" rtl="0" eaLnBrk="1" latinLnBrk="0" hangingPunct="1">
      <a:defRPr sz="709" kern="1200">
        <a:solidFill>
          <a:schemeClr val="tx1"/>
        </a:solidFill>
        <a:latin typeface="+mn-lt"/>
        <a:ea typeface="+mn-ea"/>
        <a:cs typeface="+mn-cs"/>
      </a:defRPr>
    </a:lvl2pPr>
    <a:lvl3pPr marL="359868" algn="l" defTabSz="359868" rtl="0" eaLnBrk="1" latinLnBrk="0" hangingPunct="1">
      <a:defRPr sz="709" kern="1200">
        <a:solidFill>
          <a:schemeClr val="tx1"/>
        </a:solidFill>
        <a:latin typeface="+mn-lt"/>
        <a:ea typeface="+mn-ea"/>
        <a:cs typeface="+mn-cs"/>
      </a:defRPr>
    </a:lvl3pPr>
    <a:lvl4pPr marL="539802" algn="l" defTabSz="359868" rtl="0" eaLnBrk="1" latinLnBrk="0" hangingPunct="1">
      <a:defRPr sz="709" kern="1200">
        <a:solidFill>
          <a:schemeClr val="tx1"/>
        </a:solidFill>
        <a:latin typeface="+mn-lt"/>
        <a:ea typeface="+mn-ea"/>
        <a:cs typeface="+mn-cs"/>
      </a:defRPr>
    </a:lvl4pPr>
    <a:lvl5pPr marL="719736" algn="l" defTabSz="359868" rtl="0" eaLnBrk="1" latinLnBrk="0" hangingPunct="1">
      <a:defRPr sz="709" kern="1200">
        <a:solidFill>
          <a:schemeClr val="tx1"/>
        </a:solidFill>
        <a:latin typeface="+mn-lt"/>
        <a:ea typeface="+mn-ea"/>
        <a:cs typeface="+mn-cs"/>
      </a:defRPr>
    </a:lvl5pPr>
    <a:lvl6pPr marL="899669" algn="l" defTabSz="359868" rtl="0" eaLnBrk="1" latinLnBrk="0" hangingPunct="1">
      <a:defRPr sz="709" kern="1200">
        <a:solidFill>
          <a:schemeClr val="tx1"/>
        </a:solidFill>
        <a:latin typeface="+mn-lt"/>
        <a:ea typeface="+mn-ea"/>
        <a:cs typeface="+mn-cs"/>
      </a:defRPr>
    </a:lvl6pPr>
    <a:lvl7pPr marL="1079603" algn="l" defTabSz="359868" rtl="0" eaLnBrk="1" latinLnBrk="0" hangingPunct="1">
      <a:defRPr sz="709" kern="1200">
        <a:solidFill>
          <a:schemeClr val="tx1"/>
        </a:solidFill>
        <a:latin typeface="+mn-lt"/>
        <a:ea typeface="+mn-ea"/>
        <a:cs typeface="+mn-cs"/>
      </a:defRPr>
    </a:lvl7pPr>
    <a:lvl8pPr marL="1259538" algn="l" defTabSz="359868" rtl="0" eaLnBrk="1" latinLnBrk="0" hangingPunct="1">
      <a:defRPr sz="709" kern="1200">
        <a:solidFill>
          <a:schemeClr val="tx1"/>
        </a:solidFill>
        <a:latin typeface="+mn-lt"/>
        <a:ea typeface="+mn-ea"/>
        <a:cs typeface="+mn-cs"/>
      </a:defRPr>
    </a:lvl8pPr>
    <a:lvl9pPr marL="1439471" algn="l" defTabSz="359868" rtl="0" eaLnBrk="1" latinLnBrk="0" hangingPunct="1">
      <a:defRPr sz="70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5" userDrawn="1">
          <p15:clr>
            <a:srgbClr val="A4A3A4"/>
          </p15:clr>
        </p15:guide>
        <p15:guide id="2" pos="7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159" d="100"/>
          <a:sy n="159" d="100"/>
        </p:scale>
        <p:origin x="114" y="1086"/>
      </p:cViewPr>
      <p:guideLst>
        <p:guide orient="horz" pos="515"/>
        <p:guide pos="7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0100" y="149648"/>
            <a:ext cx="4800600" cy="318347"/>
          </a:xfrm>
        </p:spPr>
        <p:txBody>
          <a:bodyPr anchor="b"/>
          <a:lstStyle>
            <a:lvl1pPr algn="ctr">
              <a:defRPr sz="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0100" y="480272"/>
            <a:ext cx="4800600" cy="220768"/>
          </a:xfrm>
        </p:spPr>
        <p:txBody>
          <a:bodyPr/>
          <a:lstStyle>
            <a:lvl1pPr marL="0" indent="0" algn="ctr">
              <a:buNone/>
              <a:defRPr sz="320"/>
            </a:lvl1pPr>
            <a:lvl2pPr marL="60945" indent="0" algn="ctr">
              <a:buNone/>
              <a:defRPr sz="267"/>
            </a:lvl2pPr>
            <a:lvl3pPr marL="121890" indent="0" algn="ctr">
              <a:buNone/>
              <a:defRPr sz="240"/>
            </a:lvl3pPr>
            <a:lvl4pPr marL="182834" indent="0" algn="ctr">
              <a:buNone/>
              <a:defRPr sz="213"/>
            </a:lvl4pPr>
            <a:lvl5pPr marL="243779" indent="0" algn="ctr">
              <a:buNone/>
              <a:defRPr sz="213"/>
            </a:lvl5pPr>
            <a:lvl6pPr marL="304724" indent="0" algn="ctr">
              <a:buNone/>
              <a:defRPr sz="213"/>
            </a:lvl6pPr>
            <a:lvl7pPr marL="365669" indent="0" algn="ctr">
              <a:buNone/>
              <a:defRPr sz="213"/>
            </a:lvl7pPr>
            <a:lvl8pPr marL="426613" indent="0" algn="ctr">
              <a:buNone/>
              <a:defRPr sz="213"/>
            </a:lvl8pPr>
            <a:lvl9pPr marL="487558" indent="0" algn="ctr">
              <a:buNone/>
              <a:defRPr sz="213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C6861-8694-41E7-A3E8-DA530D864B16}" type="datetimeFigureOut">
              <a:rPr lang="en-US" smtClean="0"/>
              <a:t>3/11/2016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CF297-A7B6-487E-9ACE-619C702EF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315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C6861-8694-41E7-A3E8-DA530D864B16}" type="datetimeFigureOut">
              <a:rPr lang="en-US" smtClean="0"/>
              <a:t>3/11/2016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CF297-A7B6-487E-9ACE-619C702EF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471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580572" y="48683"/>
            <a:ext cx="1380173" cy="774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0055" y="48683"/>
            <a:ext cx="4060508" cy="7749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C6861-8694-41E7-A3E8-DA530D864B16}" type="datetimeFigureOut">
              <a:rPr lang="en-US" smtClean="0"/>
              <a:t>3/11/2016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CF297-A7B6-487E-9ACE-619C702EF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531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C6861-8694-41E7-A3E8-DA530D864B16}" type="datetimeFigureOut">
              <a:rPr lang="en-US" smtClean="0"/>
              <a:t>3/11/2016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CF297-A7B6-487E-9ACE-619C702EF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412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721" y="227965"/>
            <a:ext cx="5520690" cy="380365"/>
          </a:xfrm>
        </p:spPr>
        <p:txBody>
          <a:bodyPr anchor="b"/>
          <a:lstStyle>
            <a:lvl1pPr>
              <a:defRPr sz="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6721" y="611928"/>
            <a:ext cx="5520690" cy="200025"/>
          </a:xfrm>
        </p:spPr>
        <p:txBody>
          <a:bodyPr/>
          <a:lstStyle>
            <a:lvl1pPr marL="0" indent="0">
              <a:buNone/>
              <a:defRPr sz="320">
                <a:solidFill>
                  <a:schemeClr val="tx1">
                    <a:tint val="75000"/>
                  </a:schemeClr>
                </a:solidFill>
              </a:defRPr>
            </a:lvl1pPr>
            <a:lvl2pPr marL="60945" indent="0">
              <a:buNone/>
              <a:defRPr sz="267">
                <a:solidFill>
                  <a:schemeClr val="tx1">
                    <a:tint val="75000"/>
                  </a:schemeClr>
                </a:solidFill>
              </a:defRPr>
            </a:lvl2pPr>
            <a:lvl3pPr marL="121890" indent="0">
              <a:buNone/>
              <a:defRPr sz="240">
                <a:solidFill>
                  <a:schemeClr val="tx1">
                    <a:tint val="75000"/>
                  </a:schemeClr>
                </a:solidFill>
              </a:defRPr>
            </a:lvl3pPr>
            <a:lvl4pPr marL="182834" indent="0">
              <a:buNone/>
              <a:defRPr sz="213">
                <a:solidFill>
                  <a:schemeClr val="tx1">
                    <a:tint val="75000"/>
                  </a:schemeClr>
                </a:solidFill>
              </a:defRPr>
            </a:lvl4pPr>
            <a:lvl5pPr marL="243779" indent="0">
              <a:buNone/>
              <a:defRPr sz="213">
                <a:solidFill>
                  <a:schemeClr val="tx1">
                    <a:tint val="75000"/>
                  </a:schemeClr>
                </a:solidFill>
              </a:defRPr>
            </a:lvl5pPr>
            <a:lvl6pPr marL="304724" indent="0">
              <a:buNone/>
              <a:defRPr sz="213">
                <a:solidFill>
                  <a:schemeClr val="tx1">
                    <a:tint val="75000"/>
                  </a:schemeClr>
                </a:solidFill>
              </a:defRPr>
            </a:lvl6pPr>
            <a:lvl7pPr marL="365669" indent="0">
              <a:buNone/>
              <a:defRPr sz="213">
                <a:solidFill>
                  <a:schemeClr val="tx1">
                    <a:tint val="75000"/>
                  </a:schemeClr>
                </a:solidFill>
              </a:defRPr>
            </a:lvl7pPr>
            <a:lvl8pPr marL="426613" indent="0">
              <a:buNone/>
              <a:defRPr sz="213">
                <a:solidFill>
                  <a:schemeClr val="tx1">
                    <a:tint val="75000"/>
                  </a:schemeClr>
                </a:solidFill>
              </a:defRPr>
            </a:lvl8pPr>
            <a:lvl9pPr marL="487558" indent="0">
              <a:buNone/>
              <a:defRPr sz="21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C6861-8694-41E7-A3E8-DA530D864B16}" type="datetimeFigureOut">
              <a:rPr lang="en-US" smtClean="0"/>
              <a:t>3/11/2016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CF297-A7B6-487E-9ACE-619C702EF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074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0055" y="243417"/>
            <a:ext cx="2720340" cy="58017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40405" y="243417"/>
            <a:ext cx="2720340" cy="58017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C6861-8694-41E7-A3E8-DA530D864B16}" type="datetimeFigureOut">
              <a:rPr lang="en-US" smtClean="0"/>
              <a:t>3/11/2016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CF297-A7B6-487E-9ACE-619C702EF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925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889" y="48683"/>
            <a:ext cx="5520690" cy="176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0889" y="224155"/>
            <a:ext cx="2707838" cy="10985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0889" y="334010"/>
            <a:ext cx="2707838" cy="49127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40405" y="224155"/>
            <a:ext cx="2721174" cy="10985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40405" y="334010"/>
            <a:ext cx="2721174" cy="49127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C6861-8694-41E7-A3E8-DA530D864B16}" type="datetimeFigureOut">
              <a:rPr lang="en-US" smtClean="0"/>
              <a:t>3/11/2016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CF297-A7B6-487E-9ACE-619C702EF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493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C6861-8694-41E7-A3E8-DA530D864B16}" type="datetimeFigureOut">
              <a:rPr lang="en-US" smtClean="0"/>
              <a:t>3/11/2016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CF297-A7B6-487E-9ACE-619C702EF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789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C6861-8694-41E7-A3E8-DA530D864B16}" type="datetimeFigureOut">
              <a:rPr lang="en-US" smtClean="0"/>
              <a:t>3/11/2016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CF297-A7B6-487E-9ACE-619C702EF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064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889" y="60960"/>
            <a:ext cx="2064424" cy="2133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1174" y="131657"/>
            <a:ext cx="3240405" cy="649817"/>
          </a:xfrm>
        </p:spPr>
        <p:txBody>
          <a:bodyPr/>
          <a:lstStyle>
            <a:lvl1pPr>
              <a:defRPr sz="427"/>
            </a:lvl1pPr>
            <a:lvl2pPr>
              <a:defRPr sz="373"/>
            </a:lvl2pPr>
            <a:lvl3pPr>
              <a:defRPr sz="320"/>
            </a:lvl3pPr>
            <a:lvl4pPr>
              <a:defRPr sz="267"/>
            </a:lvl4pPr>
            <a:lvl5pPr>
              <a:defRPr sz="267"/>
            </a:lvl5pPr>
            <a:lvl6pPr>
              <a:defRPr sz="267"/>
            </a:lvl6pPr>
            <a:lvl7pPr>
              <a:defRPr sz="267"/>
            </a:lvl7pPr>
            <a:lvl8pPr>
              <a:defRPr sz="267"/>
            </a:lvl8pPr>
            <a:lvl9pPr>
              <a:defRPr sz="2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0889" y="274320"/>
            <a:ext cx="2064424" cy="50821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C6861-8694-41E7-A3E8-DA530D864B16}" type="datetimeFigureOut">
              <a:rPr lang="en-US" smtClean="0"/>
              <a:t>3/11/2016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CF297-A7B6-487E-9ACE-619C702EF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826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889" y="60960"/>
            <a:ext cx="2064424" cy="2133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21174" y="131657"/>
            <a:ext cx="3240405" cy="649817"/>
          </a:xfrm>
        </p:spPr>
        <p:txBody>
          <a:bodyPr anchor="t"/>
          <a:lstStyle>
            <a:lvl1pPr marL="0" indent="0">
              <a:buNone/>
              <a:defRPr sz="427"/>
            </a:lvl1pPr>
            <a:lvl2pPr marL="60945" indent="0">
              <a:buNone/>
              <a:defRPr sz="373"/>
            </a:lvl2pPr>
            <a:lvl3pPr marL="121890" indent="0">
              <a:buNone/>
              <a:defRPr sz="320"/>
            </a:lvl3pPr>
            <a:lvl4pPr marL="182834" indent="0">
              <a:buNone/>
              <a:defRPr sz="267"/>
            </a:lvl4pPr>
            <a:lvl5pPr marL="243779" indent="0">
              <a:buNone/>
              <a:defRPr sz="267"/>
            </a:lvl5pPr>
            <a:lvl6pPr marL="304724" indent="0">
              <a:buNone/>
              <a:defRPr sz="267"/>
            </a:lvl6pPr>
            <a:lvl7pPr marL="365669" indent="0">
              <a:buNone/>
              <a:defRPr sz="267"/>
            </a:lvl7pPr>
            <a:lvl8pPr marL="426613" indent="0">
              <a:buNone/>
              <a:defRPr sz="267"/>
            </a:lvl8pPr>
            <a:lvl9pPr marL="487558" indent="0">
              <a:buNone/>
              <a:defRPr sz="267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0889" y="274320"/>
            <a:ext cx="2064424" cy="50821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C6861-8694-41E7-A3E8-DA530D864B16}" type="datetimeFigureOut">
              <a:rPr lang="en-US" smtClean="0"/>
              <a:t>3/11/2016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CF297-A7B6-487E-9ACE-619C702EF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897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0055" y="48683"/>
            <a:ext cx="5520690" cy="1767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0055" y="243417"/>
            <a:ext cx="5520690" cy="5801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0055" y="847514"/>
            <a:ext cx="1440180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FC6861-8694-41E7-A3E8-DA530D864B16}" type="datetimeFigureOut">
              <a:rPr lang="en-US" smtClean="0"/>
              <a:t>3/11/2016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20265" y="847514"/>
            <a:ext cx="2160270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20565" y="847514"/>
            <a:ext cx="1440180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CF297-A7B6-487E-9ACE-619C702EF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337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1890" rtl="0" eaLnBrk="1" latinLnBrk="0" hangingPunct="1">
        <a:lnSpc>
          <a:spcPct val="90000"/>
        </a:lnSpc>
        <a:spcBef>
          <a:spcPct val="0"/>
        </a:spcBef>
        <a:buNone/>
        <a:defRPr sz="58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2" indent="-30472" algn="l" defTabSz="12189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373" kern="1200">
          <a:solidFill>
            <a:schemeClr val="tx1"/>
          </a:solidFill>
          <a:latin typeface="+mn-lt"/>
          <a:ea typeface="+mn-ea"/>
          <a:cs typeface="+mn-cs"/>
        </a:defRPr>
      </a:lvl1pPr>
      <a:lvl2pPr marL="91417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320" kern="1200">
          <a:solidFill>
            <a:schemeClr val="tx1"/>
          </a:solidFill>
          <a:latin typeface="+mn-lt"/>
          <a:ea typeface="+mn-ea"/>
          <a:cs typeface="+mn-cs"/>
        </a:defRPr>
      </a:lvl2pPr>
      <a:lvl3pPr marL="152362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07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4pPr>
      <a:lvl5pPr marL="274251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5pPr>
      <a:lvl6pPr marL="335196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6pPr>
      <a:lvl7pPr marL="396141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7pPr>
      <a:lvl8pPr marL="457086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8pPr>
      <a:lvl9pPr marL="518030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1pPr>
      <a:lvl2pPr marL="60945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0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3pPr>
      <a:lvl4pPr marL="182834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9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5pPr>
      <a:lvl6pPr marL="304724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6pPr>
      <a:lvl7pPr marL="365669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7pPr>
      <a:lvl8pPr marL="426613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8pPr>
      <a:lvl9pPr marL="487558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89361" y="224825"/>
            <a:ext cx="5901448" cy="461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581661" algn="l"/>
                <a:tab pos="1163323" algn="l"/>
                <a:tab pos="1744984" algn="l"/>
                <a:tab pos="2326648" algn="l"/>
                <a:tab pos="2908309" algn="l"/>
                <a:tab pos="3489971" algn="l"/>
                <a:tab pos="4071632" algn="l"/>
                <a:tab pos="4653294" algn="l"/>
                <a:tab pos="5234955" algn="l"/>
                <a:tab pos="5816619" algn="l"/>
                <a:tab pos="6398280" algn="l"/>
                <a:tab pos="6979942" algn="l"/>
                <a:tab pos="7561603" algn="l"/>
                <a:tab pos="8143265" algn="l"/>
                <a:tab pos="8724926" algn="l"/>
                <a:tab pos="9306589" algn="l"/>
              </a:tabLst>
            </a:pPr>
            <a:r>
              <a:rPr lang="en-US" sz="1201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MKALTAR</a:t>
            </a:r>
            <a:r>
              <a:rPr lang="en-US" sz="1201" u="sng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QQEVFDLIRDHIS</a:t>
            </a:r>
            <a:r>
              <a:rPr lang="en-US" sz="1201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QTGMPPT</a:t>
            </a:r>
            <a:r>
              <a:rPr lang="en-US" sz="1201" u="sng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RAEIAQRL</a:t>
            </a:r>
            <a:r>
              <a:rPr lang="en-US" sz="1201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GFRSP</a:t>
            </a:r>
            <a:r>
              <a:rPr lang="en-US" sz="1201" u="sng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NAAEEHLKALARKGV</a:t>
            </a:r>
            <a:r>
              <a:rPr lang="en-US" sz="1201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IEIVS</a:t>
            </a:r>
            <a:endParaRPr lang="en-US" sz="1201" dirty="0">
              <a:latin typeface="Courier New" panose="02070309020205020404" pitchFamily="49" charset="0"/>
              <a:ea typeface="Calibri" panose="020F0502020204030204" pitchFamily="34" charset="0"/>
              <a:cs typeface="Courier New" panose="02070309020205020404" pitchFamily="49" charset="0"/>
            </a:endParaRPr>
          </a:p>
          <a:p>
            <a:pPr>
              <a:tabLst>
                <a:tab pos="581661" algn="l"/>
                <a:tab pos="1163323" algn="l"/>
                <a:tab pos="1744984" algn="l"/>
                <a:tab pos="2326648" algn="l"/>
                <a:tab pos="2908309" algn="l"/>
                <a:tab pos="3489971" algn="l"/>
                <a:tab pos="4071632" algn="l"/>
                <a:tab pos="4653294" algn="l"/>
                <a:tab pos="5234955" algn="l"/>
                <a:tab pos="5816619" algn="l"/>
                <a:tab pos="6398280" algn="l"/>
                <a:tab pos="6979942" algn="l"/>
                <a:tab pos="7561603" algn="l"/>
                <a:tab pos="8143265" algn="l"/>
                <a:tab pos="8724926" algn="l"/>
                <a:tab pos="9306589" algn="l"/>
              </a:tabLst>
            </a:pPr>
            <a:r>
              <a:rPr lang="en-US" sz="1201" dirty="0"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VLGGLMS</a:t>
            </a:r>
            <a:r>
              <a:rPr lang="en-US" sz="1201" u="sng" dirty="0"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QQNKNEH</a:t>
            </a:r>
            <a:r>
              <a:rPr lang="en-US" sz="1201" dirty="0"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GGARTNAGRKAK</a:t>
            </a:r>
            <a:r>
              <a:rPr lang="en-US" sz="1201" u="sng" dirty="0"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YQEPTKVI</a:t>
            </a:r>
            <a:r>
              <a:rPr lang="en-US" sz="1201" dirty="0"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RVPESQ</a:t>
            </a:r>
            <a:r>
              <a:rPr lang="en-US" sz="1201" u="sng" dirty="0"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VAFIKRWLLDN</a:t>
            </a:r>
            <a:r>
              <a:rPr lang="en-US" sz="1201" dirty="0"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VKTDNLIDF</a:t>
            </a:r>
            <a:endParaRPr lang="en-US" sz="1201" dirty="0">
              <a:latin typeface="Courier New" panose="02070309020205020404" pitchFamily="49" charset="0"/>
              <a:ea typeface="Calibri" panose="020F0502020204030204" pitchFamily="34" charset="0"/>
              <a:cs typeface="Courier New" panose="02070309020205020404" pitchFamily="49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7782" y="222639"/>
            <a:ext cx="5068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1"/>
              </a:spcAft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LexA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7783" y="409567"/>
            <a:ext cx="7585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1"/>
              </a:spcAft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UmuDAb</a:t>
            </a:r>
          </a:p>
        </p:txBody>
      </p:sp>
    </p:spTree>
    <p:extLst>
      <p:ext uri="{BB962C8B-B14F-4D97-AF65-F5344CB8AC3E}">
        <p14:creationId xmlns:p14="http://schemas.microsoft.com/office/powerpoint/2010/main" val="29855232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183</TotalTime>
  <Words>4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Courier New</vt:lpstr>
      <vt:lpstr>Times New Roman</vt:lpstr>
      <vt:lpstr>Office Theme</vt:lpstr>
      <vt:lpstr>PowerPoint Presentation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Janelle M. Hare</dc:creator>
  <cp:lastModifiedBy>Janelle M. Hare</cp:lastModifiedBy>
  <cp:revision>10</cp:revision>
  <dcterms:created xsi:type="dcterms:W3CDTF">2015-09-28T22:09:18Z</dcterms:created>
  <dcterms:modified xsi:type="dcterms:W3CDTF">2016-03-11T14:44:49Z</dcterms:modified>
</cp:coreProperties>
</file>