
<file path=[Content_Types].xml><?xml version="1.0" encoding="utf-8"?>
<Types xmlns="http://schemas.openxmlformats.org/package/2006/content-types">
  <Default Extension="jpeg" ContentType="image/jpeg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ict" ContentType="image/pict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vml" ContentType="application/vnd.openxmlformats-officedocument.vmlDrawin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6858000" cy="9144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89" autoAdjust="0"/>
    <p:restoredTop sz="94660"/>
  </p:normalViewPr>
  <p:slideViewPr>
    <p:cSldViewPr snapToGrid="0" snapToObjects="1">
      <p:cViewPr>
        <p:scale>
          <a:sx n="200" d="100"/>
          <a:sy n="200" d="100"/>
        </p:scale>
        <p:origin x="-1152" y="-88"/>
      </p:cViewPr>
      <p:guideLst>
        <p:guide orient="horz" pos="2880"/>
        <p:guide pos="216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481E8-FF82-3843-96A5-D590F095CDA6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4742F-0BFE-964A-9FC9-10521967FB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4742F-0BFE-964A-9FC9-10521967FB20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836CB-1CA2-BA45-BCC9-CDFBB0ECED6D}" type="datetimeFigureOut">
              <a:rPr lang="de-DE" smtClean="0"/>
              <a:pPr/>
              <a:t>12.03.2015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8062-7313-C343-9AD1-ACD369EEECE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png"/><Relationship Id="rId5" Type="http://schemas.openxmlformats.org/officeDocument/2006/relationships/oleObject" Target="MacNobi_2:Users:norbertmuller:Desktop:Figure%20S1rev_JM_NM.docx!OLE_LINK3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ierung 35"/>
          <p:cNvGrpSpPr/>
          <p:nvPr/>
        </p:nvGrpSpPr>
        <p:grpSpPr>
          <a:xfrm>
            <a:off x="1768475" y="730274"/>
            <a:ext cx="3048411" cy="2877299"/>
            <a:chOff x="1768475" y="1003324"/>
            <a:chExt cx="3048411" cy="2877299"/>
          </a:xfrm>
        </p:grpSpPr>
        <p:pic>
          <p:nvPicPr>
            <p:cNvPr id="37" name="Bild 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78050" y="1257300"/>
              <a:ext cx="2501900" cy="2616200"/>
            </a:xfrm>
            <a:prstGeom prst="rect">
              <a:avLst/>
            </a:prstGeom>
          </p:spPr>
        </p:pic>
        <p:sp>
          <p:nvSpPr>
            <p:cNvPr id="38" name="Textfeld 37"/>
            <p:cNvSpPr txBox="1"/>
            <p:nvPr/>
          </p:nvSpPr>
          <p:spPr>
            <a:xfrm>
              <a:off x="1844675" y="1816100"/>
              <a:ext cx="422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95 -</a:t>
              </a:r>
              <a:endParaRPr lang="de-DE" sz="1200" dirty="0"/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1838325" y="1987550"/>
              <a:ext cx="422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72 -</a:t>
              </a:r>
              <a:endParaRPr lang="de-DE" sz="1200" dirty="0"/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1838325" y="2203450"/>
              <a:ext cx="422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55 -</a:t>
              </a:r>
              <a:endParaRPr lang="de-DE" sz="1200" dirty="0"/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1828800" y="2421467"/>
              <a:ext cx="422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43 -</a:t>
              </a:r>
              <a:endParaRPr lang="de-DE" sz="1200" dirty="0"/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1819275" y="2711450"/>
              <a:ext cx="422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34 -</a:t>
              </a:r>
              <a:endParaRPr lang="de-DE" sz="1200" dirty="0"/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1819275" y="3016250"/>
              <a:ext cx="422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26 -</a:t>
              </a:r>
              <a:endParaRPr lang="de-DE" sz="1200" dirty="0"/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1816100" y="3603624"/>
              <a:ext cx="422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17 -</a:t>
              </a:r>
              <a:endParaRPr lang="de-DE" sz="1200" dirty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1793875" y="1235075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kDa</a:t>
              </a:r>
              <a:endParaRPr lang="de-DE" sz="1200" dirty="0"/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1768475" y="1663700"/>
              <a:ext cx="5005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130 -</a:t>
              </a:r>
              <a:endParaRPr lang="de-DE" sz="1200" dirty="0"/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1768475" y="1562100"/>
              <a:ext cx="5005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170 -</a:t>
              </a:r>
              <a:endParaRPr lang="de-DE" sz="1200" dirty="0"/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2146300" y="1009650"/>
              <a:ext cx="3162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M</a:t>
              </a:r>
              <a:endParaRPr lang="de-DE" sz="1200" dirty="0"/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2609809" y="1012825"/>
              <a:ext cx="8258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NR1-3xHA</a:t>
              </a:r>
              <a:endParaRPr lang="de-DE" sz="1200" dirty="0"/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3376003" y="1012837"/>
              <a:ext cx="8258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NR2-3xHA</a:t>
              </a:r>
              <a:endParaRPr lang="de-DE" sz="1200" dirty="0"/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4188664" y="1003324"/>
              <a:ext cx="6282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control</a:t>
              </a:r>
              <a:endParaRPr lang="de-DE" sz="1200" dirty="0"/>
            </a:p>
          </p:txBody>
        </p:sp>
      </p:grpSp>
      <p:sp>
        <p:nvSpPr>
          <p:cNvPr id="52" name="Textfeld 51"/>
          <p:cNvSpPr txBox="1"/>
          <p:nvPr/>
        </p:nvSpPr>
        <p:spPr>
          <a:xfrm>
            <a:off x="1016000" y="4457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577850" y="4121150"/>
          <a:ext cx="5753100" cy="4381500"/>
        </p:xfrm>
        <a:graphic>
          <a:graphicData uri="http://schemas.openxmlformats.org/presentationml/2006/ole">
            <p:oleObj spid="_x0000_s20484" name="Dokument" r:id="rId5" imgW="5753100" imgH="43815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Macintosh PowerPoint</Application>
  <PresentationFormat>Bildschirmpräsentation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Entwurfsvorlage</vt:lpstr>
      </vt:variant>
      <vt:variant>
        <vt:i4>1</vt:i4>
      </vt:variant>
      <vt:variant>
        <vt:lpstr>Verknüpfungen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Office-Design</vt:lpstr>
      <vt:lpstr>MacNobi_2:Users:norbertmuller:Desktop:Figure S1rev_JM_NM.docx!OLE_LINK3</vt:lpstr>
      <vt:lpstr>Folie 1</vt:lpstr>
    </vt:vector>
  </TitlesOfParts>
  <Company>Institut für Parasitologie, Bern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Norbert Müller</dc:creator>
  <cp:lastModifiedBy>Norbert Müller</cp:lastModifiedBy>
  <cp:revision>43</cp:revision>
  <cp:lastPrinted>2015-03-11T13:23:00Z</cp:lastPrinted>
  <dcterms:created xsi:type="dcterms:W3CDTF">2015-03-12T10:39:06Z</dcterms:created>
  <dcterms:modified xsi:type="dcterms:W3CDTF">2015-03-12T10:40:37Z</dcterms:modified>
</cp:coreProperties>
</file>