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225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424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870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328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060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3362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2887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065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520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4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79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215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8C5A9-18C5-4041-86C5-BA4BA82FB3D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5B75A-5F1D-A347-9244-C4B6A039E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8366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13" y="1990561"/>
            <a:ext cx="2800122" cy="25729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416" y="1990560"/>
            <a:ext cx="2878999" cy="25729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336" y="4563533"/>
            <a:ext cx="2878999" cy="25729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6703" y="4563533"/>
            <a:ext cx="2948016" cy="25729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29761" y="8311570"/>
            <a:ext cx="1802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Supplemental Figure </a:t>
            </a:r>
            <a:r>
              <a:rPr lang="en-US" sz="1200" b="1" dirty="0" smtClean="0">
                <a:latin typeface="Times New Roman"/>
                <a:cs typeface="Times New Roman"/>
              </a:rPr>
              <a:t> </a:t>
            </a:r>
            <a:r>
              <a:rPr lang="en-US" sz="1200" b="1" smtClean="0">
                <a:latin typeface="Times New Roman"/>
                <a:cs typeface="Times New Roman"/>
              </a:rPr>
              <a:t>S2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3689" y="1703811"/>
            <a:ext cx="2313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/>
                <a:cs typeface="Times New Roman"/>
              </a:rPr>
              <a:t>Serum Marker Analyses</a:t>
            </a:r>
            <a:endParaRPr lang="en-US" sz="16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89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OHRI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Dimitroulakos</dc:creator>
  <cp:lastModifiedBy>0011923</cp:lastModifiedBy>
  <cp:revision>5</cp:revision>
  <dcterms:created xsi:type="dcterms:W3CDTF">2014-10-16T13:49:16Z</dcterms:created>
  <dcterms:modified xsi:type="dcterms:W3CDTF">2016-03-16T07:11:59Z</dcterms:modified>
</cp:coreProperties>
</file>