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-275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FFE39-AD87-DA4E-B85A-E94C5B4A9395}" type="datetimeFigureOut">
              <a:rPr lang="en-US" smtClean="0"/>
              <a:pPr/>
              <a:t>3/16/2016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BA1606-E25B-3147-863D-033F443AE6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Straight Arrow Connector 19"/>
          <p:cNvCxnSpPr/>
          <p:nvPr/>
        </p:nvCxnSpPr>
        <p:spPr>
          <a:xfrm rot="5400000" flipH="1" flipV="1">
            <a:off x="1104092" y="6026872"/>
            <a:ext cx="244627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48792" y="7541409"/>
            <a:ext cx="20232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Supplemental Figure </a:t>
            </a:r>
            <a:r>
              <a:rPr lang="en-US" sz="1400" b="1" smtClean="0">
                <a:latin typeface="Times New Roman"/>
                <a:cs typeface="Times New Roman"/>
              </a:rPr>
              <a:t>S3</a:t>
            </a:r>
            <a:endParaRPr lang="en-US" sz="1400" b="1" dirty="0">
              <a:latin typeface="Times New Roman"/>
              <a:cs typeface="Times New Roman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01" y="1199511"/>
            <a:ext cx="3628229" cy="2378909"/>
          </a:xfrm>
          <a:prstGeom prst="rect">
            <a:avLst/>
          </a:prstGeom>
        </p:spPr>
      </p:pic>
      <p:cxnSp>
        <p:nvCxnSpPr>
          <p:cNvPr id="18" name="Straight Arrow Connector 17"/>
          <p:cNvCxnSpPr/>
          <p:nvPr/>
        </p:nvCxnSpPr>
        <p:spPr>
          <a:xfrm rot="5400000" flipH="1" flipV="1">
            <a:off x="1106685" y="3393030"/>
            <a:ext cx="244627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369" y="3815446"/>
            <a:ext cx="2928499" cy="2461891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 rot="5400000" flipH="1" flipV="1">
            <a:off x="1091133" y="6078702"/>
            <a:ext cx="244627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8229" y="3793285"/>
            <a:ext cx="2581334" cy="2468616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rot="5400000" flipH="1" flipV="1">
            <a:off x="4165266" y="6042932"/>
            <a:ext cx="244627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6681" y="1247038"/>
            <a:ext cx="2480879" cy="2404799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>
          <a:xfrm rot="5400000" flipH="1" flipV="1">
            <a:off x="4615700" y="3435123"/>
            <a:ext cx="244627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sm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2437129" y="3386455"/>
            <a:ext cx="17889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Times New Roman"/>
                <a:cs typeface="Times New Roman"/>
              </a:rPr>
              <a:t>1mg/kg/day rosuvastatin</a:t>
            </a:r>
            <a:endParaRPr lang="en-US" sz="1200" b="1" i="1" dirty="0">
              <a:latin typeface="Times New Roman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360691" y="6055814"/>
            <a:ext cx="1848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i="1" dirty="0" smtClean="0">
                <a:latin typeface="Times New Roman"/>
                <a:cs typeface="Times New Roman"/>
              </a:rPr>
              <a:t>2mg/kg/day rosuvastatin</a:t>
            </a:r>
            <a:endParaRPr lang="en-US" sz="1200" b="1" i="1" dirty="0">
              <a:latin typeface="Times New Roman"/>
              <a:cs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029891" y="1155510"/>
            <a:ext cx="351378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/>
                <a:cs typeface="Times New Roman"/>
              </a:rPr>
              <a:t>A</a:t>
            </a: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endParaRPr lang="en-US" b="1" dirty="0" smtClean="0">
              <a:latin typeface="Times New Roman"/>
              <a:cs typeface="Times New Roman"/>
            </a:endParaRPr>
          </a:p>
          <a:p>
            <a:r>
              <a:rPr lang="en-US" b="1" dirty="0" smtClean="0">
                <a:latin typeface="Times New Roman"/>
                <a:cs typeface="Times New Roman"/>
              </a:rPr>
              <a:t>B</a:t>
            </a:r>
            <a:endParaRPr lang="en-US" b="1" dirty="0">
              <a:latin typeface="Times New Roman"/>
              <a:cs typeface="Times New Roman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348404" y="958427"/>
            <a:ext cx="24194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New Roman"/>
                <a:cs typeface="Times New Roman"/>
              </a:rPr>
              <a:t>Serum Lipid Levels on Study</a:t>
            </a:r>
            <a:endParaRPr lang="en-US" sz="1400" b="1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14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OHRI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 Dimitroulakos</dc:creator>
  <cp:lastModifiedBy>0011923</cp:lastModifiedBy>
  <cp:revision>8</cp:revision>
  <dcterms:created xsi:type="dcterms:W3CDTF">2014-02-26T22:12:43Z</dcterms:created>
  <dcterms:modified xsi:type="dcterms:W3CDTF">2016-03-16T07:12:10Z</dcterms:modified>
</cp:coreProperties>
</file>