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6" d="100"/>
          <a:sy n="136" d="100"/>
        </p:scale>
        <p:origin x="-166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682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781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95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97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16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184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354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454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350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99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56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E69CF-43F8-4549-AF85-171D88DC8F27}" type="datetimeFigureOut">
              <a:rPr lang="en-US" smtClean="0"/>
              <a:t>1/10/16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26B0F-81CF-4861-85AD-45090C977F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625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218242"/>
              </p:ext>
            </p:extLst>
          </p:nvPr>
        </p:nvGraphicFramePr>
        <p:xfrm>
          <a:off x="304800" y="838200"/>
          <a:ext cx="7372313" cy="5394960"/>
        </p:xfrm>
        <a:graphic>
          <a:graphicData uri="http://schemas.openxmlformats.org/drawingml/2006/table">
            <a:tbl>
              <a:tblPr/>
              <a:tblGrid>
                <a:gridCol w="2549414"/>
                <a:gridCol w="4822899"/>
              </a:tblGrid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Epigenetic regulators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IDH1, IDH2, DNMT3A, TET2, EZH2, ASXL1, KDM6A/UTX, SUZ12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Spliceosomal genes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SF3B1, SRSF2, ZRSR2, U2AF1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Receptor tyrosine kinase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FLT3, KIT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Cytoplasmic tyrosine kinase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JAK1, JAK2, JAK3, ABL1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Signaling molecules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CBL, CBLB, NRAS, KRAS, HRAS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Cytokine receptor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MPL, IL7R, CSF3R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Phosphatase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PTPN11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Transcriptional factor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GATA1, GATA2, CEBPA, ETV6, RUNX1, STAT3, PAX5, IKZF1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Tumor Suppressor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TP53, WT1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Other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FBXW7, CREBBP, NOTCH1, BCOR, NPM1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28600" y="304800"/>
            <a:ext cx="5126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1: Genes tested by next generation sequencing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581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105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OHSU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Jennifer Dunlap</dc:creator>
  <cp:lastModifiedBy>Jessica Leonard</cp:lastModifiedBy>
  <cp:revision>2</cp:revision>
  <dcterms:created xsi:type="dcterms:W3CDTF">2015-07-30T02:13:19Z</dcterms:created>
  <dcterms:modified xsi:type="dcterms:W3CDTF">2016-01-11T06:06:42Z</dcterms:modified>
</cp:coreProperties>
</file>