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7" d="100"/>
          <a:sy n="127" d="100"/>
        </p:scale>
        <p:origin x="-112" y="-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AD8C-E328-7347-8D5F-D4F512082DAC}" type="datetimeFigureOut">
              <a:rPr lang="en-US" smtClean="0"/>
              <a:t>1/15/16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DA29D-A0C8-354C-846F-9A76D3B44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445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AD8C-E328-7347-8D5F-D4F512082DAC}" type="datetimeFigureOut">
              <a:rPr lang="en-US" smtClean="0"/>
              <a:t>1/15/16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DA29D-A0C8-354C-846F-9A76D3B44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795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AD8C-E328-7347-8D5F-D4F512082DAC}" type="datetimeFigureOut">
              <a:rPr lang="en-US" smtClean="0"/>
              <a:t>1/15/16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DA29D-A0C8-354C-846F-9A76D3B44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722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AD8C-E328-7347-8D5F-D4F512082DAC}" type="datetimeFigureOut">
              <a:rPr lang="en-US" smtClean="0"/>
              <a:t>1/15/16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DA29D-A0C8-354C-846F-9A76D3B44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726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AD8C-E328-7347-8D5F-D4F512082DAC}" type="datetimeFigureOut">
              <a:rPr lang="en-US" smtClean="0"/>
              <a:t>1/15/16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DA29D-A0C8-354C-846F-9A76D3B44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14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AD8C-E328-7347-8D5F-D4F512082DAC}" type="datetimeFigureOut">
              <a:rPr lang="en-US" smtClean="0"/>
              <a:t>1/15/16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DA29D-A0C8-354C-846F-9A76D3B44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508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AD8C-E328-7347-8D5F-D4F512082DAC}" type="datetimeFigureOut">
              <a:rPr lang="en-US" smtClean="0"/>
              <a:t>1/15/16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DA29D-A0C8-354C-846F-9A76D3B44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640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AD8C-E328-7347-8D5F-D4F512082DAC}" type="datetimeFigureOut">
              <a:rPr lang="en-US" smtClean="0"/>
              <a:t>1/15/16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DA29D-A0C8-354C-846F-9A76D3B44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734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AD8C-E328-7347-8D5F-D4F512082DAC}" type="datetimeFigureOut">
              <a:rPr lang="en-US" smtClean="0"/>
              <a:t>1/15/16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DA29D-A0C8-354C-846F-9A76D3B44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473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AD8C-E328-7347-8D5F-D4F512082DAC}" type="datetimeFigureOut">
              <a:rPr lang="en-US" smtClean="0"/>
              <a:t>1/15/16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DA29D-A0C8-354C-846F-9A76D3B44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903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AD8C-E328-7347-8D5F-D4F512082DAC}" type="datetimeFigureOut">
              <a:rPr lang="en-US" smtClean="0"/>
              <a:t>1/15/16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DA29D-A0C8-354C-846F-9A76D3B44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29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8AD8C-E328-7347-8D5F-D4F512082DAC}" type="datetimeFigureOut">
              <a:rPr lang="en-US" smtClean="0"/>
              <a:t>1/15/16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DA29D-A0C8-354C-846F-9A76D3B44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165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514869"/>
              </p:ext>
            </p:extLst>
          </p:nvPr>
        </p:nvGraphicFramePr>
        <p:xfrm>
          <a:off x="1008479" y="877827"/>
          <a:ext cx="6667160" cy="5435034"/>
        </p:xfrm>
        <a:graphic>
          <a:graphicData uri="http://schemas.openxmlformats.org/drawingml/2006/table">
            <a:tbl>
              <a:tblPr/>
              <a:tblGrid>
                <a:gridCol w="1333432"/>
                <a:gridCol w="1333432"/>
                <a:gridCol w="1333432"/>
                <a:gridCol w="1333432"/>
                <a:gridCol w="1333432"/>
              </a:tblGrid>
              <a:tr h="247047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Supplemental 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Table </a:t>
                      </a:r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Genes tested by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siRNA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inhibition. 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704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ABL1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EPHA8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FYN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NTRK2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TNK1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ABL2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EPHB1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HCK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NTRK3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TXK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TNK2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EPHB2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IGF1R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PDGFRA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TYK2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EPHB3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PDGFRB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TYRO3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AXL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EPHB4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ITK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PTK2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EPHB6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JAK1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PTK2B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ZAP70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BMX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ERBB2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JAK2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PTK6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NRAS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BTK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ERBB3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JAK3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PTK7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KRAS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TP53RK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ERBB4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KDR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PTK9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EPHA5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CSF1R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PTK9L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EPHA6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CSK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LMTK2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SRMS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DDR1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FGFR1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ROR1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AATK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DDR2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FGFR2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LTK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ROR2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LMTK3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STYK1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FGFR3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LYN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ROS1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SURVIVIN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EGFR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FGFR4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RYK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EPHA1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FGR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MERTK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SRC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EPHA2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FLT1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EPHA3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FLT3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MST1R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TEC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EPHA4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FLT4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MUSK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EPHA7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NTRK1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3196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104</Words>
  <Application>Microsoft Macintosh PowerPoint</Application>
  <PresentationFormat>On-screen Show (4:3)</PresentationFormat>
  <Paragraphs>95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OHSU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Leonard</dc:creator>
  <cp:lastModifiedBy>Elie Traer</cp:lastModifiedBy>
  <cp:revision>2</cp:revision>
  <dcterms:created xsi:type="dcterms:W3CDTF">2016-01-11T06:18:02Z</dcterms:created>
  <dcterms:modified xsi:type="dcterms:W3CDTF">2016-01-16T02:05:56Z</dcterms:modified>
</cp:coreProperties>
</file>