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2070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5EE78-22FA-4CCE-A957-1ECEFA9FD52D}" type="datetimeFigureOut">
              <a:rPr lang="en-US" smtClean="0"/>
              <a:pPr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33D56-5F8B-4F66-8940-F7A898E6224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666720" y="0"/>
            <a:ext cx="6767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Portaferry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09794" y="0"/>
            <a:ext cx="7489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Hollymount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24306" y="0"/>
            <a:ext cx="6030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Glenarm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81628" y="0"/>
            <a:ext cx="11176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Barnett’s Demesne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167578" y="0"/>
            <a:ext cx="817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Hillsborough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82090" y="0"/>
            <a:ext cx="670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Rostrevor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6720" y="3429000"/>
            <a:ext cx="7729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Rea’s Wood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38356" y="3429000"/>
            <a:ext cx="7889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Breen Wood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81430" y="3429000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Portglenone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53149" y="3429000"/>
            <a:ext cx="8370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Gosford</a:t>
            </a:r>
            <a:r>
              <a:rPr lang="en-GB" sz="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800" b="1" dirty="0" smtClean="0">
                <a:latin typeface="Arial" pitchFamily="34" charset="0"/>
                <a:cs typeface="Arial" pitchFamily="34" charset="0"/>
              </a:rPr>
              <a:t>Park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096140" y="3429000"/>
            <a:ext cx="9252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Peatlands</a:t>
            </a:r>
            <a:r>
              <a:rPr lang="en-GB" sz="800" b="1" dirty="0" smtClean="0">
                <a:latin typeface="Arial" pitchFamily="34" charset="0"/>
                <a:cs typeface="Arial" pitchFamily="34" charset="0"/>
              </a:rPr>
              <a:t> Park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882090" y="3429000"/>
            <a:ext cx="7697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Errigal</a:t>
            </a:r>
            <a:r>
              <a:rPr lang="en-GB" sz="800" b="1" dirty="0" smtClean="0">
                <a:latin typeface="Arial" pitchFamily="34" charset="0"/>
                <a:cs typeface="Arial" pitchFamily="34" charset="0"/>
              </a:rPr>
              <a:t> Glen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 cstate="print"/>
          <a:srcRect l="10526" t="10879" r="10526" b="8644"/>
          <a:stretch>
            <a:fillRect/>
          </a:stretch>
        </p:blipFill>
        <p:spPr bwMode="auto">
          <a:xfrm>
            <a:off x="5095876" y="214290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3" cstate="print"/>
          <a:srcRect l="10526" t="10879" r="10526" b="8644"/>
          <a:stretch>
            <a:fillRect/>
          </a:stretch>
        </p:blipFill>
        <p:spPr bwMode="auto">
          <a:xfrm>
            <a:off x="166654" y="214290"/>
            <a:ext cx="1500198" cy="284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4" cstate="print"/>
          <a:srcRect l="10526" t="10879" r="10526" b="8644"/>
          <a:stretch>
            <a:fillRect/>
          </a:stretch>
        </p:blipFill>
        <p:spPr bwMode="auto">
          <a:xfrm>
            <a:off x="1809728" y="214290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5" cstate="print"/>
          <a:srcRect l="10526" t="10879" r="10526" b="8644"/>
          <a:stretch>
            <a:fillRect/>
          </a:stretch>
        </p:blipFill>
        <p:spPr bwMode="auto">
          <a:xfrm>
            <a:off x="3452802" y="214290"/>
            <a:ext cx="150813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0"/>
          <p:cNvPicPr>
            <a:picLocks noChangeAspect="1" noChangeArrowheads="1"/>
          </p:cNvPicPr>
          <p:nvPr/>
        </p:nvPicPr>
        <p:blipFill>
          <a:blip r:embed="rId6" cstate="print"/>
          <a:srcRect l="10526" t="10879" r="10526" b="8644"/>
          <a:stretch>
            <a:fillRect/>
          </a:stretch>
        </p:blipFill>
        <p:spPr bwMode="auto">
          <a:xfrm>
            <a:off x="6738950" y="214290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1"/>
          <p:cNvPicPr>
            <a:picLocks noChangeAspect="1" noChangeArrowheads="1"/>
          </p:cNvPicPr>
          <p:nvPr/>
        </p:nvPicPr>
        <p:blipFill>
          <a:blip r:embed="rId7" cstate="print"/>
          <a:srcRect l="10526" t="10879" r="10526" b="8644"/>
          <a:stretch>
            <a:fillRect/>
          </a:stretch>
        </p:blipFill>
        <p:spPr bwMode="auto">
          <a:xfrm>
            <a:off x="8397864" y="214290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2"/>
          <p:cNvPicPr>
            <a:picLocks noChangeAspect="1" noChangeArrowheads="1"/>
          </p:cNvPicPr>
          <p:nvPr/>
        </p:nvPicPr>
        <p:blipFill>
          <a:blip r:embed="rId8" cstate="print"/>
          <a:srcRect l="10526" t="10879" r="10526" b="8644"/>
          <a:stretch>
            <a:fillRect/>
          </a:stretch>
        </p:blipFill>
        <p:spPr bwMode="auto">
          <a:xfrm>
            <a:off x="166654" y="3643314"/>
            <a:ext cx="150813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3"/>
          <p:cNvPicPr>
            <a:picLocks noChangeAspect="1" noChangeArrowheads="1"/>
          </p:cNvPicPr>
          <p:nvPr/>
        </p:nvPicPr>
        <p:blipFill>
          <a:blip r:embed="rId9" cstate="print"/>
          <a:srcRect l="10526" t="10879" r="10526" b="8644"/>
          <a:stretch>
            <a:fillRect/>
          </a:stretch>
        </p:blipFill>
        <p:spPr bwMode="auto">
          <a:xfrm>
            <a:off x="1809728" y="3643314"/>
            <a:ext cx="1500198" cy="284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4"/>
          <p:cNvPicPr>
            <a:picLocks noChangeAspect="1" noChangeArrowheads="1"/>
          </p:cNvPicPr>
          <p:nvPr/>
        </p:nvPicPr>
        <p:blipFill>
          <a:blip r:embed="rId10" cstate="print"/>
          <a:srcRect l="10526" t="10879" r="10526" b="8644"/>
          <a:stretch>
            <a:fillRect/>
          </a:stretch>
        </p:blipFill>
        <p:spPr bwMode="auto">
          <a:xfrm>
            <a:off x="3452802" y="3643314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5"/>
          <p:cNvPicPr>
            <a:picLocks noChangeAspect="1" noChangeArrowheads="1"/>
          </p:cNvPicPr>
          <p:nvPr/>
        </p:nvPicPr>
        <p:blipFill>
          <a:blip r:embed="rId11" cstate="print"/>
          <a:srcRect l="10526" t="10879" r="10526" b="8644"/>
          <a:stretch>
            <a:fillRect/>
          </a:stretch>
        </p:blipFill>
        <p:spPr bwMode="auto">
          <a:xfrm>
            <a:off x="5095876" y="3643314"/>
            <a:ext cx="150813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2" cstate="print"/>
          <a:srcRect l="10526" t="10879" r="10526" b="8644"/>
          <a:stretch>
            <a:fillRect/>
          </a:stretch>
        </p:blipFill>
        <p:spPr bwMode="auto">
          <a:xfrm>
            <a:off x="6738950" y="3643314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3" cstate="print"/>
          <a:srcRect l="10526" t="10879" r="10526" b="8644"/>
          <a:stretch>
            <a:fillRect/>
          </a:stretch>
        </p:blipFill>
        <p:spPr bwMode="auto">
          <a:xfrm>
            <a:off x="8397864" y="3643314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8739214" y="6500834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09992" y="3071810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66918" y="3071810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3844" y="3071810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96140" y="6500834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739214" y="3071810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3844" y="6500834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5282" y="0"/>
            <a:ext cx="7889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Drum Manor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9794" y="0"/>
            <a:ext cx="7072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Roe Valley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1430" y="0"/>
            <a:ext cx="9172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Banagher</a:t>
            </a:r>
            <a:r>
              <a:rPr lang="en-GB" sz="800" b="1" dirty="0" smtClean="0">
                <a:latin typeface="Arial" pitchFamily="34" charset="0"/>
                <a:cs typeface="Arial" pitchFamily="34" charset="0"/>
              </a:rPr>
              <a:t> Glen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95942" y="0"/>
            <a:ext cx="7441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Ness Wood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6140" y="0"/>
            <a:ext cx="9685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Fardross</a:t>
            </a:r>
            <a:r>
              <a:rPr lang="en-GB" sz="800" b="1" dirty="0" smtClean="0">
                <a:latin typeface="Arial" pitchFamily="34" charset="0"/>
                <a:cs typeface="Arial" pitchFamily="34" charset="0"/>
              </a:rPr>
              <a:t> Forest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39214" y="0"/>
            <a:ext cx="7505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Gortin</a:t>
            </a:r>
            <a:r>
              <a:rPr lang="en-GB" sz="800" b="1" dirty="0" smtClean="0">
                <a:latin typeface="Arial" pitchFamily="34" charset="0"/>
                <a:cs typeface="Arial" pitchFamily="34" charset="0"/>
              </a:rPr>
              <a:t> Glen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9596" y="3429000"/>
            <a:ext cx="4523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Crom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1232" y="3429000"/>
            <a:ext cx="6335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Belle Isle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81430" y="3429000"/>
            <a:ext cx="9108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Sloughan</a:t>
            </a:r>
            <a:r>
              <a:rPr lang="en-GB" sz="800" b="1" dirty="0" smtClean="0">
                <a:latin typeface="Arial" pitchFamily="34" charset="0"/>
                <a:cs typeface="Arial" pitchFamily="34" charset="0"/>
              </a:rPr>
              <a:t> Glen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53066" y="3429000"/>
            <a:ext cx="9637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Castle Archdale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9016" y="3429000"/>
            <a:ext cx="7793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Arial" pitchFamily="34" charset="0"/>
                <a:cs typeface="Arial" pitchFamily="34" charset="0"/>
              </a:rPr>
              <a:t>Marble Arch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82090" y="3429000"/>
            <a:ext cx="7457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>
                <a:latin typeface="Arial" pitchFamily="34" charset="0"/>
                <a:cs typeface="Arial" pitchFamily="34" charset="0"/>
              </a:rPr>
              <a:t>Correl</a:t>
            </a:r>
            <a:r>
              <a:rPr lang="en-GB" sz="800" b="1" dirty="0" smtClean="0">
                <a:latin typeface="Arial" pitchFamily="34" charset="0"/>
                <a:cs typeface="Arial" pitchFamily="34" charset="0"/>
              </a:rPr>
              <a:t> Glen</a:t>
            </a:r>
            <a:endParaRPr lang="en-GB" sz="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 l="10526" t="10879" r="10526" b="8644"/>
          <a:stretch>
            <a:fillRect/>
          </a:stretch>
        </p:blipFill>
        <p:spPr bwMode="auto">
          <a:xfrm>
            <a:off x="166654" y="214290"/>
            <a:ext cx="1500198" cy="284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0526" t="10879" r="10526" b="8644"/>
          <a:stretch>
            <a:fillRect/>
          </a:stretch>
        </p:blipFill>
        <p:spPr bwMode="auto">
          <a:xfrm>
            <a:off x="1809728" y="214290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 l="10526" t="10879" r="10526" b="8644"/>
          <a:stretch>
            <a:fillRect/>
          </a:stretch>
        </p:blipFill>
        <p:spPr bwMode="auto">
          <a:xfrm>
            <a:off x="3452802" y="214290"/>
            <a:ext cx="1500198" cy="284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 l="10526" t="10879" r="10526" b="8644"/>
          <a:stretch>
            <a:fillRect/>
          </a:stretch>
        </p:blipFill>
        <p:spPr bwMode="auto">
          <a:xfrm>
            <a:off x="5095876" y="214290"/>
            <a:ext cx="1500198" cy="284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 l="10526" t="10879" r="10526" b="8644"/>
          <a:stretch>
            <a:fillRect/>
          </a:stretch>
        </p:blipFill>
        <p:spPr bwMode="auto">
          <a:xfrm>
            <a:off x="6738951" y="214290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 l="10526" t="10879" r="10526" b="8644"/>
          <a:stretch>
            <a:fillRect/>
          </a:stretch>
        </p:blipFill>
        <p:spPr bwMode="auto">
          <a:xfrm>
            <a:off x="8405802" y="214290"/>
            <a:ext cx="1500198" cy="284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/>
          <a:srcRect l="10526" t="10879" r="10526" b="8644"/>
          <a:stretch>
            <a:fillRect/>
          </a:stretch>
        </p:blipFill>
        <p:spPr bwMode="auto">
          <a:xfrm>
            <a:off x="166654" y="3643314"/>
            <a:ext cx="150813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print"/>
          <a:srcRect l="10526" t="10879" r="10526" b="8644"/>
          <a:stretch>
            <a:fillRect/>
          </a:stretch>
        </p:blipFill>
        <p:spPr bwMode="auto">
          <a:xfrm>
            <a:off x="1809728" y="3643315"/>
            <a:ext cx="150813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 cstate="print"/>
          <a:srcRect l="10526" t="10879" r="10526" b="8644"/>
          <a:stretch>
            <a:fillRect/>
          </a:stretch>
        </p:blipFill>
        <p:spPr bwMode="auto">
          <a:xfrm>
            <a:off x="3452802" y="3643314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 cstate="print"/>
          <a:srcRect l="10526" t="10879" r="10526" b="8644"/>
          <a:stretch>
            <a:fillRect/>
          </a:stretch>
        </p:blipFill>
        <p:spPr bwMode="auto">
          <a:xfrm>
            <a:off x="5095876" y="3643314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2" cstate="print"/>
          <a:srcRect l="10526" t="10879" r="10526" b="8644"/>
          <a:stretch>
            <a:fillRect/>
          </a:stretch>
        </p:blipFill>
        <p:spPr bwMode="auto">
          <a:xfrm>
            <a:off x="6738950" y="3643314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3" cstate="print"/>
          <a:srcRect l="10526" t="10879" r="10526" b="8644"/>
          <a:stretch>
            <a:fillRect/>
          </a:stretch>
        </p:blipFill>
        <p:spPr bwMode="auto">
          <a:xfrm>
            <a:off x="8397864" y="3643314"/>
            <a:ext cx="15081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5453066" y="6500834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66918" y="6500834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3844" y="6500834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3844" y="3071810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96140" y="3071810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39214" y="3071810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96140" y="6500834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66918" y="3071810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itchFamily="34" charset="0"/>
                <a:cs typeface="Arial" pitchFamily="34" charset="0"/>
              </a:rPr>
              <a:t>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7211</TotalTime>
  <Words>56</Words>
  <Application>Microsoft Office PowerPoint</Application>
  <PresentationFormat>A4 Paper (210x297 mm)</PresentationFormat>
  <Paragraphs>39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 Provan</dc:creator>
  <cp:lastModifiedBy>Jim Provan</cp:lastModifiedBy>
  <cp:revision>86</cp:revision>
  <dcterms:created xsi:type="dcterms:W3CDTF">2015-03-03T07:43:05Z</dcterms:created>
  <dcterms:modified xsi:type="dcterms:W3CDTF">2015-11-10T07:29:45Z</dcterms:modified>
</cp:coreProperties>
</file>