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0" r:id="rId2"/>
    <p:sldId id="283" r:id="rId3"/>
    <p:sldId id="284" r:id="rId4"/>
    <p:sldId id="28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200" y="728"/>
      </p:cViewPr>
      <p:guideLst>
        <p:guide orient="horz" pos="1731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0E5E-CC2A-0541-BA92-F9D32D0398C0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40C49-5207-714A-A478-6CC047C9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048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3EBA7-AA75-CA40-BA32-005C2F832E08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AFD11-0485-9341-8BAC-38592F57F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0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AFD11-0485-9341-8BAC-38592F57FF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57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AFD11-0485-9341-8BAC-38592F57FF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41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AFD11-0485-9341-8BAC-38592F57FF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9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0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1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1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9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2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1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3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9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6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05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2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098EB-E048-2841-AB5E-59D4BA7E70EB}" type="datetimeFigureOut">
              <a:rPr lang="en-US" smtClean="0"/>
              <a:t>16-03-21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D191-209F-2541-9A9B-BBABCF22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50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 txBox="1">
            <a:spLocks noChangeArrowheads="1"/>
          </p:cNvSpPr>
          <p:nvPr/>
        </p:nvSpPr>
        <p:spPr>
          <a:xfrm>
            <a:off x="254417" y="27524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200" dirty="0" smtClean="0">
                <a:latin typeface="Arial"/>
                <a:cs typeface="Arial"/>
              </a:rPr>
              <a:t>Supplementary Figure </a:t>
            </a:r>
            <a:r>
              <a:rPr lang="en-GB" sz="2200" dirty="0">
                <a:latin typeface="Arial"/>
                <a:cs typeface="Arial"/>
              </a:rPr>
              <a:t>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69" y="1418246"/>
            <a:ext cx="73406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8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422400" y="1206500"/>
            <a:ext cx="4314828" cy="5029200"/>
            <a:chOff x="1422400" y="1206500"/>
            <a:chExt cx="4314828" cy="5029200"/>
          </a:xfrm>
        </p:grpSpPr>
        <p:pic>
          <p:nvPicPr>
            <p:cNvPr id="2" name="officeArt object"/>
            <p:cNvPicPr/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13936" r="37867"/>
            <a:stretch/>
          </p:blipFill>
          <p:spPr>
            <a:xfrm>
              <a:off x="1422400" y="1765300"/>
              <a:ext cx="4165599" cy="4470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" name="TextBox 2"/>
            <p:cNvSpPr txBox="1"/>
            <p:nvPr/>
          </p:nvSpPr>
          <p:spPr>
            <a:xfrm>
              <a:off x="1943100" y="1206500"/>
              <a:ext cx="379412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Tumor Neuroblastoma-Versteeg-88</a:t>
              </a:r>
            </a:p>
            <a:p>
              <a:r>
                <a:rPr lang="en-US" dirty="0" smtClean="0">
                  <a:latin typeface="Arial"/>
                  <a:cs typeface="Arial"/>
                </a:rPr>
                <a:t>PRICKLE1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092700" y="2032000"/>
            <a:ext cx="11527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High (n=68)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Low (n=20)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2800" y="5295900"/>
            <a:ext cx="12395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aw p=5.0e-05</a:t>
            </a:r>
            <a:endParaRPr lang="en-US" sz="1400" dirty="0"/>
          </a:p>
        </p:txBody>
      </p:sp>
      <p:sp>
        <p:nvSpPr>
          <p:cNvPr id="7" name="Rectangle 18"/>
          <p:cNvSpPr txBox="1">
            <a:spLocks noChangeArrowheads="1"/>
          </p:cNvSpPr>
          <p:nvPr/>
        </p:nvSpPr>
        <p:spPr>
          <a:xfrm>
            <a:off x="254417" y="27524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200" dirty="0" smtClean="0">
                <a:latin typeface="Arial"/>
                <a:cs typeface="Arial"/>
              </a:rPr>
              <a:t>Supplementary Figure 2A</a:t>
            </a:r>
            <a:endParaRPr lang="en-GB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6779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29181" y="1347569"/>
            <a:ext cx="4879798" cy="5434887"/>
            <a:chOff x="463981" y="979269"/>
            <a:chExt cx="4879798" cy="543488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" t="15508" r="32920"/>
            <a:stretch/>
          </p:blipFill>
          <p:spPr>
            <a:xfrm>
              <a:off x="463981" y="1651000"/>
              <a:ext cx="4527119" cy="476315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03300" y="979269"/>
              <a:ext cx="38069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Tumor Neuroblastoma-Versteeg-88</a:t>
              </a:r>
            </a:p>
            <a:p>
              <a:r>
                <a:rPr lang="en-US" dirty="0" smtClean="0">
                  <a:latin typeface="Arial"/>
                  <a:cs typeface="Arial"/>
                </a:rPr>
                <a:t>VANGL2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91000" y="1651000"/>
              <a:ext cx="1152779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High (n=47)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Low(n=41)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60800" y="5384800"/>
              <a:ext cx="134955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Raw p=0,044</a:t>
              </a:r>
              <a:endParaRPr lang="en-US" sz="1400" dirty="0"/>
            </a:p>
          </p:txBody>
        </p:sp>
      </p:grpSp>
      <p:sp>
        <p:nvSpPr>
          <p:cNvPr id="7" name="Rectangle 18"/>
          <p:cNvSpPr txBox="1">
            <a:spLocks noChangeArrowheads="1"/>
          </p:cNvSpPr>
          <p:nvPr/>
        </p:nvSpPr>
        <p:spPr>
          <a:xfrm>
            <a:off x="254417" y="27524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200" dirty="0">
                <a:latin typeface="Arial"/>
                <a:cs typeface="Arial"/>
              </a:rPr>
              <a:t>Supplementary Figure </a:t>
            </a:r>
            <a:r>
              <a:rPr lang="en-GB" sz="2200" dirty="0" smtClean="0">
                <a:latin typeface="Arial"/>
                <a:cs typeface="Arial"/>
              </a:rPr>
              <a:t>2A</a:t>
            </a:r>
            <a:endParaRPr lang="en-GB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18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185"/>
          <a:stretch/>
        </p:blipFill>
        <p:spPr>
          <a:xfrm>
            <a:off x="965200" y="1295400"/>
            <a:ext cx="6878229" cy="5549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1600" y="1346200"/>
            <a:ext cx="4038600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           </a:t>
            </a:r>
            <a:r>
              <a:rPr lang="en-US" sz="1400" dirty="0">
                <a:latin typeface="Arial"/>
                <a:cs typeface="Arial"/>
              </a:rPr>
              <a:t>PRICKLE1</a:t>
            </a:r>
          </a:p>
          <a:p>
            <a:r>
              <a:rPr lang="en-US" sz="1400" dirty="0">
                <a:latin typeface="Arial"/>
                <a:cs typeface="Arial"/>
              </a:rPr>
              <a:t>Tumor Neuroblastoma-Kocak-649</a:t>
            </a:r>
          </a:p>
          <a:p>
            <a:r>
              <a:rPr lang="en-US" sz="1400" dirty="0" err="1" smtClean="0">
                <a:latin typeface="Arial"/>
                <a:cs typeface="Arial"/>
              </a:rPr>
              <a:t>Inss</a:t>
            </a:r>
            <a:r>
              <a:rPr lang="en-US" sz="1400" dirty="0" err="1">
                <a:latin typeface="Arial"/>
                <a:cs typeface="Arial"/>
              </a:rPr>
              <a:t>_</a:t>
            </a:r>
            <a:r>
              <a:rPr lang="en-US" sz="1400" dirty="0" err="1" smtClean="0">
                <a:latin typeface="Arial"/>
                <a:cs typeface="Arial"/>
              </a:rPr>
              <a:t>stage</a:t>
            </a:r>
            <a:r>
              <a:rPr lang="en-US" sz="1400" dirty="0" smtClean="0">
                <a:latin typeface="Arial"/>
                <a:cs typeface="Arial"/>
              </a:rPr>
              <a:t> 1 </a:t>
            </a:r>
            <a:r>
              <a:rPr lang="en-US" sz="1400" dirty="0" err="1" smtClean="0">
                <a:latin typeface="Arial"/>
                <a:cs typeface="Arial"/>
              </a:rPr>
              <a:t>vs</a:t>
            </a:r>
            <a:r>
              <a:rPr lang="en-US" sz="1400" dirty="0" smtClean="0">
                <a:latin typeface="Arial"/>
                <a:cs typeface="Arial"/>
              </a:rPr>
              <a:t> 4 </a:t>
            </a:r>
            <a:r>
              <a:rPr lang="en-US" sz="1400" dirty="0">
                <a:latin typeface="Arial"/>
                <a:cs typeface="Arial"/>
              </a:rPr>
              <a:t>p-value 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1.6e-14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73800" y="1346200"/>
            <a:ext cx="1308100" cy="6614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18"/>
          <p:cNvSpPr txBox="1">
            <a:spLocks noChangeArrowheads="1"/>
          </p:cNvSpPr>
          <p:nvPr/>
        </p:nvSpPr>
        <p:spPr>
          <a:xfrm>
            <a:off x="254417" y="27524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200" dirty="0" smtClean="0">
                <a:latin typeface="Arial"/>
                <a:cs typeface="Arial"/>
              </a:rPr>
              <a:t>Supplementary Figure 2B</a:t>
            </a:r>
            <a:endParaRPr lang="en-GB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52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5159</TotalTime>
  <Words>81</Words>
  <Application>Microsoft Macintosh PowerPoint</Application>
  <PresentationFormat>On-screen Show (4:3)</PresentationFormat>
  <Paragraphs>20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cecilia dyberg</dc:creator>
  <cp:lastModifiedBy>Malin Wickström</cp:lastModifiedBy>
  <cp:revision>109</cp:revision>
  <cp:lastPrinted>2015-02-06T07:53:47Z</cp:lastPrinted>
  <dcterms:created xsi:type="dcterms:W3CDTF">2013-03-23T15:00:17Z</dcterms:created>
  <dcterms:modified xsi:type="dcterms:W3CDTF">2016-03-21T12:19:04Z</dcterms:modified>
</cp:coreProperties>
</file>