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3" r:id="rId6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360" y="-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4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476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755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29697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24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7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95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1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88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758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99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07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4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463F9-120D-492C-9B45-9E4E3FC55C97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1D9E2-2720-4B4F-A112-CD96A9A15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7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5.tiff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10" Type="http://schemas.openxmlformats.org/officeDocument/2006/relationships/image" Target="../media/image4.emf"/><Relationship Id="rId4" Type="http://schemas.openxmlformats.org/officeDocument/2006/relationships/image" Target="../media/image6.tif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2.emf"/><Relationship Id="rId4" Type="http://schemas.openxmlformats.org/officeDocument/2006/relationships/image" Target="../media/image9.emf"/><Relationship Id="rId9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0321128"/>
              </p:ext>
            </p:extLst>
          </p:nvPr>
        </p:nvGraphicFramePr>
        <p:xfrm>
          <a:off x="31750" y="1155700"/>
          <a:ext cx="6826250" cy="370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Prism 6" r:id="rId3" imgW="7048216" imgH="3831319" progId="Prism6.Document">
                  <p:embed/>
                </p:oleObj>
              </mc:Choice>
              <mc:Fallback>
                <p:oleObj name="Prism 6" r:id="rId3" imgW="7048216" imgH="3831319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750" y="1155700"/>
                        <a:ext cx="6826250" cy="3709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8668514"/>
              </p:ext>
            </p:extLst>
          </p:nvPr>
        </p:nvGraphicFramePr>
        <p:xfrm>
          <a:off x="157163" y="5505450"/>
          <a:ext cx="6646862" cy="367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Prism 6" r:id="rId5" imgW="6782796" imgH="3750644" progId="Prism6.Document">
                  <p:embed/>
                </p:oleObj>
              </mc:Choice>
              <mc:Fallback>
                <p:oleObj name="Prism 6" r:id="rId5" imgW="6782796" imgH="3750644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3" y="5505450"/>
                        <a:ext cx="6646862" cy="367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-25400" y="56634"/>
            <a:ext cx="2764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8580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			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5400" y="502920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			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262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da-D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igure S2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3340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			         B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423813"/>
            <a:ext cx="1613940" cy="12152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10" y="3434219"/>
            <a:ext cx="1600985" cy="12054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744" y="3438177"/>
            <a:ext cx="1607062" cy="12100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510" y="3438176"/>
            <a:ext cx="1605869" cy="12091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41579" y="3384203"/>
            <a:ext cx="724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6492" y="3386136"/>
            <a:ext cx="724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8W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91744" y="3387180"/>
            <a:ext cx="724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24W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55618" y="3387180"/>
            <a:ext cx="724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48W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850803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			        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9430668"/>
              </p:ext>
            </p:extLst>
          </p:nvPr>
        </p:nvGraphicFramePr>
        <p:xfrm>
          <a:off x="76200" y="945803"/>
          <a:ext cx="3157632" cy="1936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Prism 6" r:id="rId7" imgW="4043244" imgH="2477500" progId="Prism6.Document">
                  <p:embed/>
                </p:oleObj>
              </mc:Choice>
              <mc:Fallback>
                <p:oleObj name="Prism 6" r:id="rId7" imgW="4043244" imgH="2477500" progId="Prism6.Document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945803"/>
                        <a:ext cx="3157632" cy="19363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8060731"/>
              </p:ext>
            </p:extLst>
          </p:nvPr>
        </p:nvGraphicFramePr>
        <p:xfrm>
          <a:off x="3455987" y="907703"/>
          <a:ext cx="2958089" cy="217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Prism 6" r:id="rId9" imgW="3750453" imgH="2751937" progId="Prism6.Document">
                  <p:embed/>
                </p:oleObj>
              </mc:Choice>
              <mc:Fallback>
                <p:oleObj name="Prism 6" r:id="rId9" imgW="3750453" imgH="2751937" progId="Prism6.Document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987" y="907703"/>
                        <a:ext cx="2958089" cy="217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2883108" y="1954058"/>
            <a:ext cx="54864" cy="15544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929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5720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			         B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04800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  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102970"/>
              </p:ext>
            </p:extLst>
          </p:nvPr>
        </p:nvGraphicFramePr>
        <p:xfrm>
          <a:off x="228600" y="1066800"/>
          <a:ext cx="2792749" cy="187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" name="Prism 6" r:id="rId3" imgW="3667982" imgH="2460933" progId="Prism6.Document">
                  <p:embed/>
                </p:oleObj>
              </mc:Choice>
              <mc:Fallback>
                <p:oleObj name="Prism 6" r:id="rId3" imgW="3667982" imgH="2460933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066800"/>
                        <a:ext cx="2792749" cy="187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9673201"/>
              </p:ext>
            </p:extLst>
          </p:nvPr>
        </p:nvGraphicFramePr>
        <p:xfrm>
          <a:off x="3733800" y="3581400"/>
          <a:ext cx="2375797" cy="2105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3" name="Prism 6" r:id="rId5" imgW="3718401" imgH="3300812" progId="Prism6.Document">
                  <p:embed/>
                </p:oleObj>
              </mc:Choice>
              <mc:Fallback>
                <p:oleObj name="Prism 6" r:id="rId5" imgW="3718401" imgH="3300812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581400"/>
                        <a:ext cx="2375797" cy="21050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769874"/>
              </p:ext>
            </p:extLst>
          </p:nvPr>
        </p:nvGraphicFramePr>
        <p:xfrm>
          <a:off x="3581400" y="863600"/>
          <a:ext cx="2659062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4" name="Prism 6" r:id="rId7" imgW="3183240" imgH="2463814" progId="Prism6.Document">
                  <p:embed/>
                </p:oleObj>
              </mc:Choice>
              <mc:Fallback>
                <p:oleObj name="Prism 6" r:id="rId7" imgW="3183240" imgH="2463814" progId="Prism6.Document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863600"/>
                        <a:ext cx="2659062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68618"/>
              </p:ext>
            </p:extLst>
          </p:nvPr>
        </p:nvGraphicFramePr>
        <p:xfrm>
          <a:off x="200025" y="3657600"/>
          <a:ext cx="2632075" cy="202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5" name="Prism 6" r:id="rId9" imgW="3201606" imgH="2463814" progId="Prism6.Document">
                  <p:embed/>
                </p:oleObj>
              </mc:Choice>
              <mc:Fallback>
                <p:oleObj name="Prism 6" r:id="rId9" imgW="3201606" imgH="2463814" progId="Prism6.Document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3657600"/>
                        <a:ext cx="2632075" cy="202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da-D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igure S3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5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5720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			         B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24612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			         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91312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 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09426"/>
            <a:ext cx="2667000" cy="20080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005840"/>
            <a:ext cx="2671762" cy="20116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48" y="3779520"/>
            <a:ext cx="2671762" cy="20116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628" y="3779520"/>
            <a:ext cx="2671762" cy="20116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10" y="6446520"/>
            <a:ext cx="2671762" cy="20116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62" y="6446520"/>
            <a:ext cx="1140650" cy="8717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676" y="3780142"/>
            <a:ext cx="1181529" cy="8857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99" y="3780143"/>
            <a:ext cx="1110196" cy="8748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167" y="1005841"/>
            <a:ext cx="1149633" cy="8686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99" y="1009428"/>
            <a:ext cx="1133468" cy="8650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0174" y="2713968"/>
            <a:ext cx="9092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Grade 0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33800" y="2712720"/>
            <a:ext cx="9092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Grade 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5286" y="5480920"/>
            <a:ext cx="9092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Grade 2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8912" y="5479672"/>
            <a:ext cx="9092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Grade 3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" y="8148639"/>
            <a:ext cx="9092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Grade 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da-D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igure S4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489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2716360"/>
              </p:ext>
            </p:extLst>
          </p:nvPr>
        </p:nvGraphicFramePr>
        <p:xfrm>
          <a:off x="0" y="1101725"/>
          <a:ext cx="6665913" cy="554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Prism 6" r:id="rId3" imgW="6665392" imgH="5548173" progId="Prism6.Document">
                  <p:embed/>
                </p:oleObj>
              </mc:Choice>
              <mc:Fallback>
                <p:oleObj name="Prism 6" r:id="rId3" imgW="6665392" imgH="554817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101725"/>
                        <a:ext cx="6665913" cy="5548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45720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			         B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2700" y="365760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  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da-D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da-D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igure S5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560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3882</TotalTime>
  <Words>40</Words>
  <Application>Microsoft Office PowerPoint</Application>
  <PresentationFormat>A4 Paper (210x297 mm)</PresentationFormat>
  <Paragraphs>25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Office Theme</vt:lpstr>
      <vt:lpstr>Prism 6</vt:lpstr>
      <vt:lpstr>GraphPad Prism 6 Project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NHLBI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Niemann, Carsten (NIH/NHLBI) [V]</dc:creator>
  <cp:lastModifiedBy>Sarah</cp:lastModifiedBy>
  <cp:revision>31</cp:revision>
  <dcterms:created xsi:type="dcterms:W3CDTF">2015-03-09T20:43:57Z</dcterms:created>
  <dcterms:modified xsi:type="dcterms:W3CDTF">2015-11-03T13:34:56Z</dcterms:modified>
</cp:coreProperties>
</file>