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15.01.2016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4" t="48351" r="81052" b="49026"/>
          <a:stretch/>
        </p:blipFill>
        <p:spPr bwMode="auto">
          <a:xfrm>
            <a:off x="1213249" y="8451605"/>
            <a:ext cx="420886" cy="296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17438" y="323528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de-DE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38232" y="899592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a) PIP, all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100" dirty="0" smtClean="0"/>
              <a:t> </a:t>
            </a:r>
            <a:endParaRPr lang="de-DE" sz="1100" dirty="0"/>
          </a:p>
        </p:txBody>
      </p:sp>
      <p:sp>
        <p:nvSpPr>
          <p:cNvPr id="9" name="Textfeld 8"/>
          <p:cNvSpPr txBox="1"/>
          <p:nvPr/>
        </p:nvSpPr>
        <p:spPr>
          <a:xfrm>
            <a:off x="1511725" y="1200049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803243" y="3299058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b) PIP,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3 x PIP-TAZ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endParaRPr lang="de-DE" sz="1100" dirty="0"/>
          </a:p>
        </p:txBody>
      </p:sp>
      <p:sp>
        <p:nvSpPr>
          <p:cNvPr id="51" name="Textfeld 50"/>
          <p:cNvSpPr txBox="1"/>
          <p:nvPr/>
        </p:nvSpPr>
        <p:spPr>
          <a:xfrm>
            <a:off x="1802639" y="5709354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c) PIP,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2 x PIP-TAZ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daily</a:t>
            </a:r>
            <a:endParaRPr lang="de-DE" sz="1100" dirty="0"/>
          </a:p>
        </p:txBody>
      </p:sp>
      <p:sp>
        <p:nvSpPr>
          <p:cNvPr id="52" name="Textfeld 51"/>
          <p:cNvSpPr txBox="1"/>
          <p:nvPr/>
        </p:nvSpPr>
        <p:spPr>
          <a:xfrm>
            <a:off x="2290787" y="8058459"/>
            <a:ext cx="22666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1             2              3              4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2990297" y="8256793"/>
            <a:ext cx="2457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Day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4177660" y="8376231"/>
            <a:ext cx="2435982" cy="1969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feld 63"/>
          <p:cNvSpPr txBox="1"/>
          <p:nvPr/>
        </p:nvSpPr>
        <p:spPr>
          <a:xfrm rot="16200000">
            <a:off x="-349539" y="4102596"/>
            <a:ext cx="33234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Percentage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time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piperacillin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(PIP) &gt; 90 mg/L (%) 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0" t="25382" r="68771" b="53505"/>
          <a:stretch/>
        </p:blipFill>
        <p:spPr bwMode="auto">
          <a:xfrm>
            <a:off x="1856711" y="5978784"/>
            <a:ext cx="2940442" cy="211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7" t="25042" r="69112" b="53458"/>
          <a:stretch/>
        </p:blipFill>
        <p:spPr bwMode="auto">
          <a:xfrm>
            <a:off x="1856711" y="3510046"/>
            <a:ext cx="2879294" cy="215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4" t="24803" r="68899" b="53288"/>
          <a:stretch/>
        </p:blipFill>
        <p:spPr bwMode="auto">
          <a:xfrm>
            <a:off x="1863219" y="1116144"/>
            <a:ext cx="2894020" cy="219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feld 69"/>
          <p:cNvSpPr txBox="1"/>
          <p:nvPr/>
        </p:nvSpPr>
        <p:spPr>
          <a:xfrm>
            <a:off x="1509292" y="1571942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feld 70"/>
          <p:cNvSpPr txBox="1"/>
          <p:nvPr/>
        </p:nvSpPr>
        <p:spPr>
          <a:xfrm>
            <a:off x="1508534" y="1940924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1508534" y="2289847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1508534" y="2661762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1508534" y="3033677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1512483" y="3564438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1510050" y="3936331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509292" y="4305313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1509292" y="4654236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1509292" y="5026151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feld 79"/>
          <p:cNvSpPr txBox="1"/>
          <p:nvPr/>
        </p:nvSpPr>
        <p:spPr>
          <a:xfrm>
            <a:off x="1509292" y="5398066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feld 80"/>
          <p:cNvSpPr txBox="1"/>
          <p:nvPr/>
        </p:nvSpPr>
        <p:spPr>
          <a:xfrm>
            <a:off x="1512483" y="6011952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feld 81"/>
          <p:cNvSpPr txBox="1"/>
          <p:nvPr/>
        </p:nvSpPr>
        <p:spPr>
          <a:xfrm>
            <a:off x="1510050" y="6383845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1509292" y="6752827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1509292" y="7101750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1509292" y="7473665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1509292" y="7845580"/>
            <a:ext cx="57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759621" y="8469230"/>
            <a:ext cx="39736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piperacillin</a:t>
            </a:r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38250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Zander, Johannes  Dr.med.</dc:creator>
  <cp:lastModifiedBy>jzander</cp:lastModifiedBy>
  <cp:revision>10</cp:revision>
  <dcterms:created xsi:type="dcterms:W3CDTF">2015-08-31T06:40:47Z</dcterms:created>
  <dcterms:modified xsi:type="dcterms:W3CDTF">2016-01-15T09:56:55Z</dcterms:modified>
</cp:coreProperties>
</file>