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5" r:id="rId4"/>
    <p:sldId id="263" r:id="rId5"/>
    <p:sldId id="264" r:id="rId6"/>
    <p:sldId id="268" r:id="rId7"/>
    <p:sldId id="269" r:id="rId8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55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360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1"/>
            </a:lvl1pPr>
            <a:lvl2pPr marL="457181" indent="0" algn="ctr">
              <a:buNone/>
              <a:defRPr sz="2000"/>
            </a:lvl2pPr>
            <a:lvl3pPr marL="914362" indent="0" algn="ctr">
              <a:buNone/>
              <a:defRPr sz="1800"/>
            </a:lvl3pPr>
            <a:lvl4pPr marL="1371543" indent="0" algn="ctr">
              <a:buNone/>
              <a:defRPr sz="1600"/>
            </a:lvl4pPr>
            <a:lvl5pPr marL="1828723" indent="0" algn="ctr">
              <a:buNone/>
              <a:defRPr sz="1600"/>
            </a:lvl5pPr>
            <a:lvl6pPr marL="2285905" indent="0" algn="ctr">
              <a:buNone/>
              <a:defRPr sz="1600"/>
            </a:lvl6pPr>
            <a:lvl7pPr marL="2743085" indent="0" algn="ctr">
              <a:buNone/>
              <a:defRPr sz="1600"/>
            </a:lvl7pPr>
            <a:lvl8pPr marL="3200266" indent="0" algn="ctr">
              <a:buNone/>
              <a:defRPr sz="1600"/>
            </a:lvl8pPr>
            <a:lvl9pPr marL="36574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88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431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91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4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6"/>
            <a:ext cx="8543925" cy="1500187"/>
          </a:xfrm>
        </p:spPr>
        <p:txBody>
          <a:bodyPr/>
          <a:lstStyle>
            <a:lvl1pPr marL="0" indent="0">
              <a:buNone/>
              <a:defRPr sz="2401">
                <a:solidFill>
                  <a:schemeClr val="tx1"/>
                </a:solidFill>
              </a:defRPr>
            </a:lvl1pPr>
            <a:lvl2pPr marL="45718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83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84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2401" b="1"/>
            </a:lvl1pPr>
            <a:lvl2pPr marL="457181" indent="0">
              <a:buNone/>
              <a:defRPr sz="2000" b="1"/>
            </a:lvl2pPr>
            <a:lvl3pPr marL="914362" indent="0">
              <a:buNone/>
              <a:defRPr sz="1800" b="1"/>
            </a:lvl3pPr>
            <a:lvl4pPr marL="1371543" indent="0">
              <a:buNone/>
              <a:defRPr sz="1600" b="1"/>
            </a:lvl4pPr>
            <a:lvl5pPr marL="1828723" indent="0">
              <a:buNone/>
              <a:defRPr sz="1600" b="1"/>
            </a:lvl5pPr>
            <a:lvl6pPr marL="2285905" indent="0">
              <a:buNone/>
              <a:defRPr sz="1600" b="1"/>
            </a:lvl6pPr>
            <a:lvl7pPr marL="2743085" indent="0">
              <a:buNone/>
              <a:defRPr sz="1600" b="1"/>
            </a:lvl7pPr>
            <a:lvl8pPr marL="3200266" indent="0">
              <a:buNone/>
              <a:defRPr sz="1600" b="1"/>
            </a:lvl8pPr>
            <a:lvl9pPr marL="36574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96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6643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27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8"/>
            <a:ext cx="501491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1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88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8"/>
            <a:ext cx="501491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181" indent="0">
              <a:buNone/>
              <a:defRPr sz="2799"/>
            </a:lvl2pPr>
            <a:lvl3pPr marL="914362" indent="0">
              <a:buNone/>
              <a:defRPr sz="2401"/>
            </a:lvl3pPr>
            <a:lvl4pPr marL="1371543" indent="0">
              <a:buNone/>
              <a:defRPr sz="2000"/>
            </a:lvl4pPr>
            <a:lvl5pPr marL="1828723" indent="0">
              <a:buNone/>
              <a:defRPr sz="2000"/>
            </a:lvl5pPr>
            <a:lvl6pPr marL="2285905" indent="0">
              <a:buNone/>
              <a:defRPr sz="2000"/>
            </a:lvl6pPr>
            <a:lvl7pPr marL="2743085" indent="0">
              <a:buNone/>
              <a:defRPr sz="2000"/>
            </a:lvl7pPr>
            <a:lvl8pPr marL="3200266" indent="0">
              <a:buNone/>
              <a:defRPr sz="2000"/>
            </a:lvl8pPr>
            <a:lvl9pPr marL="3657446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1" indent="0">
              <a:buNone/>
              <a:defRPr sz="1400"/>
            </a:lvl2pPr>
            <a:lvl3pPr marL="914362" indent="0">
              <a:buNone/>
              <a:defRPr sz="1200"/>
            </a:lvl3pPr>
            <a:lvl4pPr marL="1371543" indent="0">
              <a:buNone/>
              <a:defRPr sz="1000"/>
            </a:lvl4pPr>
            <a:lvl5pPr marL="1828723" indent="0">
              <a:buNone/>
              <a:defRPr sz="1000"/>
            </a:lvl5pPr>
            <a:lvl6pPr marL="2285905" indent="0">
              <a:buNone/>
              <a:defRPr sz="1000"/>
            </a:lvl6pPr>
            <a:lvl7pPr marL="2743085" indent="0">
              <a:buNone/>
              <a:defRPr sz="1000"/>
            </a:lvl7pPr>
            <a:lvl8pPr marL="3200266" indent="0">
              <a:buNone/>
              <a:defRPr sz="1000"/>
            </a:lvl8pPr>
            <a:lvl9pPr marL="36574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462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B392B-DACE-4E26-A11D-B28BE2FEF534}" type="datetimeFigureOut">
              <a:rPr lang="en-GB" smtClean="0"/>
              <a:t>24/11/2015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30B09-AF3D-47BA-9E65-54E05004301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46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6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1" indent="-228591" algn="l" defTabSz="91436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71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1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2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4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5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5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37" indent="-228591" algn="l" defTabSz="91436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2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3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5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46" algn="l" defTabSz="9143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334210"/>
              </p:ext>
            </p:extLst>
          </p:nvPr>
        </p:nvGraphicFramePr>
        <p:xfrm>
          <a:off x="1226158" y="3133453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0.917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0.067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0.903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0.467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0.119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899" y="615104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Unloaded </a:t>
            </a:r>
            <a:endParaRPr lang="en-GB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478405"/>
              </p:ext>
            </p:extLst>
          </p:nvPr>
        </p:nvGraphicFramePr>
        <p:xfrm>
          <a:off x="1226157" y="1018215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0.973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0.982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0.708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0.214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0.181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0.309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0.816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32899" y="2620177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Loaded (8MPa)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189843" y="6569167"/>
            <a:ext cx="1669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Table 1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84968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59011"/>
              </p:ext>
            </p:extLst>
          </p:nvPr>
        </p:nvGraphicFramePr>
        <p:xfrm>
          <a:off x="1226158" y="3133453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0.970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0.399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2899" y="615104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Unloaded </a:t>
            </a:r>
            <a:endParaRPr lang="en-GB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156304"/>
              </p:ext>
            </p:extLst>
          </p:nvPr>
        </p:nvGraphicFramePr>
        <p:xfrm>
          <a:off x="1226157" y="1018215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0.887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0.951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0.982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0.943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899" y="2642211"/>
            <a:ext cx="3218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Loaded (5MPa, 4Hz, 24hrs post-load extraction)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189843" y="6569167"/>
            <a:ext cx="1669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Table 2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1689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899276"/>
              </p:ext>
            </p:extLst>
          </p:nvPr>
        </p:nvGraphicFramePr>
        <p:xfrm>
          <a:off x="1226158" y="3133453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0.040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0.638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0.809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0.908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0.497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0.605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0.806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0.940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0.173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0.051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0.316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0.203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0.053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0.075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2899" y="615104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Unloaded </a:t>
            </a:r>
            <a:endParaRPr lang="en-GB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60605"/>
              </p:ext>
            </p:extLst>
          </p:nvPr>
        </p:nvGraphicFramePr>
        <p:xfrm>
          <a:off x="1226157" y="1018215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0.470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0.985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0.892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0.763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0.369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0.347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0.139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898" y="2642211"/>
            <a:ext cx="350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Loaded (2.5MPa, 1Hz, 24hrs post-load extraction)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189843" y="6569167"/>
            <a:ext cx="1669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Table 3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74684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324782"/>
              </p:ext>
            </p:extLst>
          </p:nvPr>
        </p:nvGraphicFramePr>
        <p:xfrm>
          <a:off x="1226158" y="3133453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0.443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0.421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0.505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0.522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0.620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0.281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0.592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0.455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0.481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0.386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0.367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0.265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0.648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2899" y="615104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Unloaded </a:t>
            </a:r>
            <a:endParaRPr lang="en-GB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376201"/>
              </p:ext>
            </p:extLst>
          </p:nvPr>
        </p:nvGraphicFramePr>
        <p:xfrm>
          <a:off x="1226157" y="1018215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0.780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0.396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0.649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0.602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0.579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0.448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0.437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0.163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0.206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0.229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0.326</a:t>
                      </a:r>
                      <a:endParaRPr lang="en-GB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899" y="2642211"/>
            <a:ext cx="3218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Loaded (5MPa, 4Hz, direct extraction)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189843" y="6569167"/>
            <a:ext cx="1669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Table 4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18554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824663"/>
              </p:ext>
            </p:extLst>
          </p:nvPr>
        </p:nvGraphicFramePr>
        <p:xfrm>
          <a:off x="1226158" y="3133453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1.000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0.998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0.008</a:t>
                      </a:r>
                      <a:endParaRPr lang="en-GB" sz="1200" b="0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0.962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0.973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0.001</a:t>
                      </a:r>
                      <a:endParaRPr lang="en-GB" sz="1200" b="0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2899" y="615104"/>
            <a:ext cx="1718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Unloaded </a:t>
            </a:r>
            <a:endParaRPr lang="en-GB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11321"/>
              </p:ext>
            </p:extLst>
          </p:nvPr>
        </p:nvGraphicFramePr>
        <p:xfrm>
          <a:off x="1226157" y="1018215"/>
          <a:ext cx="735348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6368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  <a:gridCol w="76463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BestKeeper vs.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HPRT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ACTB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YWHAZ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SDHA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PPIA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RPL4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18s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GAPDH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coeff. of corr. [r]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0.854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0.995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0.975</a:t>
                      </a:r>
                      <a:endParaRPr lang="en-GB" sz="1200" b="0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0.606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0.933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0.957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0.066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0.841</a:t>
                      </a:r>
                      <a:endParaRPr lang="en-GB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/>
                        <a:t>0.005</a:t>
                      </a:r>
                      <a:endParaRPr lang="en-GB" sz="1200" b="0" dirty="0"/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0.279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GB" sz="11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32899" y="2642211"/>
            <a:ext cx="3218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Loaded (7.5% elongation, 1Hz)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189843" y="6569167"/>
            <a:ext cx="1669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Table 5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53301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888" y="696805"/>
            <a:ext cx="3297209" cy="20202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504" y="696805"/>
            <a:ext cx="3297209" cy="2020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10" y="535717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A.</a:t>
            </a:r>
            <a:endParaRPr lang="en-GB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38016" y="533569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B.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83497" y="533569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C.</a:t>
            </a:r>
            <a:endParaRPr lang="en-GB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07905" y="6581001"/>
            <a:ext cx="1880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Figure 1</a:t>
            </a:r>
            <a:endParaRPr lang="en-GB" sz="1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8366" y="696801"/>
            <a:ext cx="3297209" cy="20202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7248" y="1223492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p=0.015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553464" y="1355654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p=0.009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797099" y="1214190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p=0.038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9151" y="3658940"/>
            <a:ext cx="3297209" cy="20202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8653" y="3658942"/>
            <a:ext cx="3297209" cy="202021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10706" y="3381941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D.</a:t>
            </a:r>
            <a:endParaRPr lang="en-GB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65927" y="3381941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E.</a:t>
            </a:r>
            <a:endParaRPr lang="en-GB" sz="1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44078" y="3938787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p=0.570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243011" y="4510714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p=0.010</a:t>
            </a:r>
            <a:endParaRPr lang="en-GB" sz="1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619357" y="2930326"/>
            <a:ext cx="4108804" cy="253595"/>
            <a:chOff x="3107765" y="5489980"/>
            <a:chExt cx="4108804" cy="25359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7"/>
            <a:srcRect l="72421" t="7546" b="85563"/>
            <a:stretch/>
          </p:blipFill>
          <p:spPr>
            <a:xfrm>
              <a:off x="3400424" y="5489980"/>
              <a:ext cx="1436609" cy="21549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7"/>
            <a:srcRect l="72453" t="14398" b="78421"/>
            <a:stretch/>
          </p:blipFill>
          <p:spPr>
            <a:xfrm>
              <a:off x="5781674" y="5519047"/>
              <a:ext cx="1434895" cy="224528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3107765" y="5545196"/>
              <a:ext cx="131482" cy="128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5465474" y="5548191"/>
              <a:ext cx="131482" cy="1287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1672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069" y="3620308"/>
            <a:ext cx="3264291" cy="20202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156" y="3620306"/>
            <a:ext cx="3198457" cy="2020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62222" y="3478218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I.</a:t>
            </a:r>
            <a:endParaRPr lang="en-GB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25823" y="3478218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J.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007905" y="6581001"/>
            <a:ext cx="1880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Figure 1</a:t>
            </a:r>
            <a:endParaRPr lang="en-GB" sz="12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385" y="761191"/>
            <a:ext cx="3198457" cy="2020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862" y="748310"/>
            <a:ext cx="3198457" cy="20202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004" y="748313"/>
            <a:ext cx="3198457" cy="20202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62" y="559328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F.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48921" y="559327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G.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02882" y="559326"/>
            <a:ext cx="41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H.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97248" y="798489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p=0.026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514490" y="748313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p=0.014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811483" y="697825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p=0.002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5689" y="3755217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p=0.231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256837" y="3616717"/>
            <a:ext cx="764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p=0.059</a:t>
            </a:r>
            <a:endParaRPr lang="en-GB" sz="1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91854" y="3107387"/>
            <a:ext cx="4108804" cy="253595"/>
            <a:chOff x="3107765" y="5489980"/>
            <a:chExt cx="4108804" cy="25359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7"/>
            <a:srcRect l="72421" t="7546" b="85563"/>
            <a:stretch/>
          </p:blipFill>
          <p:spPr>
            <a:xfrm>
              <a:off x="3400424" y="5489980"/>
              <a:ext cx="1436609" cy="21549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7"/>
            <a:srcRect l="72453" t="14398" b="78421"/>
            <a:stretch/>
          </p:blipFill>
          <p:spPr>
            <a:xfrm>
              <a:off x="5781674" y="5519047"/>
              <a:ext cx="1434895" cy="224528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3107765" y="5545196"/>
              <a:ext cx="131482" cy="12879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5465474" y="5548191"/>
              <a:ext cx="131482" cy="1287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3272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6873</TotalTime>
  <Words>457</Words>
  <Application>Microsoft Office PowerPoint</Application>
  <PresentationFormat>A4 Paper (210x297 mm)</PresentationFormat>
  <Paragraphs>307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</dc:creator>
  <cp:lastModifiedBy>GOWRISHANKAR M</cp:lastModifiedBy>
  <cp:revision>140</cp:revision>
  <dcterms:created xsi:type="dcterms:W3CDTF">2015-05-20T08:17:11Z</dcterms:created>
  <dcterms:modified xsi:type="dcterms:W3CDTF">2015-11-23T22:24:31Z</dcterms:modified>
</cp:coreProperties>
</file>