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aCGH%20analysis\Manuscript\BRAF.MET%20comparison%20in%20our%20data%2003.11.15-b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aCGH%20analysis\Manuscript\BRAF.MET%20comparison%20in%20our%20data%2003.11.15-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i="1"/>
              <a:t>BRAF</a:t>
            </a:r>
            <a:r>
              <a:rPr lang="en-US"/>
              <a:t> copy number</a:t>
            </a:r>
          </a:p>
        </c:rich>
      </c:tx>
      <c:layout>
        <c:manualLayout>
          <c:xMode val="edge"/>
          <c:yMode val="edge"/>
          <c:x val="0.18736667043086377"/>
          <c:y val="3.2407407407407426E-2"/>
        </c:manualLayout>
      </c:layout>
    </c:title>
    <c:plotArea>
      <c:layout>
        <c:manualLayout>
          <c:layoutTarget val="inner"/>
          <c:xMode val="edge"/>
          <c:yMode val="edge"/>
          <c:x val="0.184445311350423"/>
          <c:y val="0.19480351414406535"/>
          <c:w val="0.67757266972644459"/>
          <c:h val="0.57772163896179685"/>
        </c:manualLayout>
      </c:layout>
      <c:barChart>
        <c:barDir val="col"/>
        <c:grouping val="stacked"/>
        <c:ser>
          <c:idx val="0"/>
          <c:order val="0"/>
          <c:tx>
            <c:strRef>
              <c:f>Charts!$A$3</c:f>
              <c:strCache>
                <c:ptCount val="1"/>
                <c:pt idx="0">
                  <c:v>Average Probe Median (log2 scale)</c:v>
                </c:pt>
              </c:strCache>
            </c:strRef>
          </c:tx>
          <c:cat>
            <c:strRef>
              <c:f>Charts!$B$2:$C$2</c:f>
              <c:strCache>
                <c:ptCount val="2"/>
                <c:pt idx="0">
                  <c:v>V600E</c:v>
                </c:pt>
                <c:pt idx="1">
                  <c:v>V600K</c:v>
                </c:pt>
              </c:strCache>
            </c:strRef>
          </c:cat>
          <c:val>
            <c:numRef>
              <c:f>Charts!$B$3:$C$3</c:f>
              <c:numCache>
                <c:formatCode>General</c:formatCode>
                <c:ptCount val="2"/>
                <c:pt idx="0">
                  <c:v>0.55000000000000004</c:v>
                </c:pt>
                <c:pt idx="1">
                  <c:v>1.115</c:v>
                </c:pt>
              </c:numCache>
            </c:numRef>
          </c:val>
        </c:ser>
        <c:overlap val="100"/>
        <c:axId val="89418368"/>
        <c:axId val="85033344"/>
      </c:barChart>
      <c:catAx>
        <c:axId val="89418368"/>
        <c:scaling>
          <c:orientation val="minMax"/>
        </c:scaling>
        <c:axPos val="b"/>
        <c:tickLblPos val="nextTo"/>
        <c:crossAx val="85033344"/>
        <c:crosses val="autoZero"/>
        <c:auto val="1"/>
        <c:lblAlgn val="ctr"/>
        <c:lblOffset val="100"/>
      </c:catAx>
      <c:valAx>
        <c:axId val="85033344"/>
        <c:scaling>
          <c:orientation val="minMax"/>
        </c:scaling>
        <c:axPos val="l"/>
        <c:majorGridlines/>
        <c:numFmt formatCode="General" sourceLinked="1"/>
        <c:tickLblPos val="nextTo"/>
        <c:crossAx val="89418368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i="1"/>
              <a:t>MET</a:t>
            </a:r>
            <a:r>
              <a:rPr lang="en-US"/>
              <a:t> copy number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5320861737920344"/>
          <c:y val="0.19480351414406533"/>
          <c:w val="0.76182360766548107"/>
          <c:h val="0.57772163896179685"/>
        </c:manualLayout>
      </c:layout>
      <c:barChart>
        <c:barDir val="col"/>
        <c:grouping val="stacked"/>
        <c:ser>
          <c:idx val="0"/>
          <c:order val="0"/>
          <c:tx>
            <c:strRef>
              <c:f>Charts!$A$14</c:f>
              <c:strCache>
                <c:ptCount val="1"/>
                <c:pt idx="0">
                  <c:v>Average Probe Median (log2 scale)</c:v>
                </c:pt>
              </c:strCache>
            </c:strRef>
          </c:tx>
          <c:cat>
            <c:strRef>
              <c:f>Charts!$B$13:$C$13</c:f>
              <c:strCache>
                <c:ptCount val="2"/>
                <c:pt idx="0">
                  <c:v>V600E</c:v>
                </c:pt>
                <c:pt idx="1">
                  <c:v>V600K</c:v>
                </c:pt>
              </c:strCache>
            </c:strRef>
          </c:cat>
          <c:val>
            <c:numRef>
              <c:f>Charts!$B$14:$C$14</c:f>
              <c:numCache>
                <c:formatCode>General</c:formatCode>
                <c:ptCount val="2"/>
                <c:pt idx="0">
                  <c:v>0.27</c:v>
                </c:pt>
                <c:pt idx="1">
                  <c:v>0.53</c:v>
                </c:pt>
              </c:numCache>
            </c:numRef>
          </c:val>
        </c:ser>
        <c:overlap val="100"/>
        <c:axId val="91433600"/>
        <c:axId val="52348416"/>
      </c:barChart>
      <c:catAx>
        <c:axId val="91433600"/>
        <c:scaling>
          <c:orientation val="minMax"/>
        </c:scaling>
        <c:axPos val="b"/>
        <c:tickLblPos val="nextTo"/>
        <c:crossAx val="52348416"/>
        <c:crosses val="autoZero"/>
        <c:auto val="1"/>
        <c:lblAlgn val="ctr"/>
        <c:lblOffset val="100"/>
      </c:catAx>
      <c:valAx>
        <c:axId val="52348416"/>
        <c:scaling>
          <c:orientation val="minMax"/>
        </c:scaling>
        <c:axPos val="l"/>
        <c:majorGridlines/>
        <c:numFmt formatCode="General" sourceLinked="1"/>
        <c:tickLblPos val="nextTo"/>
        <c:crossAx val="91433600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324C-625A-4BC6-A378-81E576B3D2CE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206DD-3617-4AC5-A454-B24D215FC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324C-625A-4BC6-A378-81E576B3D2CE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206DD-3617-4AC5-A454-B24D215FC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324C-625A-4BC6-A378-81E576B3D2CE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206DD-3617-4AC5-A454-B24D215FC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324C-625A-4BC6-A378-81E576B3D2CE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206DD-3617-4AC5-A454-B24D215FC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324C-625A-4BC6-A378-81E576B3D2CE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206DD-3617-4AC5-A454-B24D215FC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324C-625A-4BC6-A378-81E576B3D2CE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206DD-3617-4AC5-A454-B24D215FC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324C-625A-4BC6-A378-81E576B3D2CE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206DD-3617-4AC5-A454-B24D215FC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324C-625A-4BC6-A378-81E576B3D2CE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206DD-3617-4AC5-A454-B24D215FC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324C-625A-4BC6-A378-81E576B3D2CE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206DD-3617-4AC5-A454-B24D215FC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324C-625A-4BC6-A378-81E576B3D2CE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206DD-3617-4AC5-A454-B24D215FC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A324C-625A-4BC6-A378-81E576B3D2CE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206DD-3617-4AC5-A454-B24D215FC6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A324C-625A-4BC6-A378-81E576B3D2CE}" type="datetimeFigureOut">
              <a:rPr lang="en-US" smtClean="0"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206DD-3617-4AC5-A454-B24D215FC6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457200" y="838200"/>
          <a:ext cx="2922270" cy="2903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200" y="142297"/>
            <a:ext cx="18373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858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4648200" y="838200"/>
          <a:ext cx="2838450" cy="288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463143" y="609600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UPHS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wilsonm</dc:creator>
  <cp:lastModifiedBy>wilsonm</cp:lastModifiedBy>
  <cp:revision>2</cp:revision>
  <dcterms:created xsi:type="dcterms:W3CDTF">2015-03-16T01:23:34Z</dcterms:created>
  <dcterms:modified xsi:type="dcterms:W3CDTF">2015-03-16T01:33:33Z</dcterms:modified>
</cp:coreProperties>
</file>