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35" r:id="rId2"/>
    <p:sldId id="336" r:id="rId3"/>
    <p:sldId id="337" r:id="rId4"/>
    <p:sldId id="329" r:id="rId5"/>
    <p:sldId id="330" r:id="rId6"/>
    <p:sldId id="331" r:id="rId7"/>
    <p:sldId id="33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スタイル (中間)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スタイル (濃色)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85" autoAdjust="0"/>
    <p:restoredTop sz="96133" autoAdjust="0"/>
  </p:normalViewPr>
  <p:slideViewPr>
    <p:cSldViewPr>
      <p:cViewPr>
        <p:scale>
          <a:sx n="80" d="100"/>
          <a:sy n="80" d="100"/>
        </p:scale>
        <p:origin x="822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4A9E37-C9DC-45EE-82C8-C613D40B38FA}" type="datetimeFigureOut">
              <a:rPr kumimoji="1" lang="ja-JP" altLang="en-US" smtClean="0"/>
              <a:t>2016/3/28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A717B7-07F1-4F2E-B4E4-EB35E1560A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436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F0B8F-CD32-4678-BBF8-EDF0C35F45FC}" type="datetimeFigureOut">
              <a:rPr kumimoji="1" lang="ja-JP" altLang="en-US" smtClean="0"/>
              <a:t>2016/3/28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6EEB-7045-45C5-BD2C-CEE53005A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3989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F0B8F-CD32-4678-BBF8-EDF0C35F45FC}" type="datetimeFigureOut">
              <a:rPr kumimoji="1" lang="ja-JP" altLang="en-US" smtClean="0"/>
              <a:t>2016/3/28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6EEB-7045-45C5-BD2C-CEE53005A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3620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F0B8F-CD32-4678-BBF8-EDF0C35F45FC}" type="datetimeFigureOut">
              <a:rPr kumimoji="1" lang="ja-JP" altLang="en-US" smtClean="0"/>
              <a:t>2016/3/28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6EEB-7045-45C5-BD2C-CEE53005A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61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F0B8F-CD32-4678-BBF8-EDF0C35F45FC}" type="datetimeFigureOut">
              <a:rPr kumimoji="1" lang="ja-JP" altLang="en-US" smtClean="0"/>
              <a:t>2016/3/28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6EEB-7045-45C5-BD2C-CEE53005A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805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F0B8F-CD32-4678-BBF8-EDF0C35F45FC}" type="datetimeFigureOut">
              <a:rPr kumimoji="1" lang="ja-JP" altLang="en-US" smtClean="0"/>
              <a:t>2016/3/28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6EEB-7045-45C5-BD2C-CEE53005A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6174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F0B8F-CD32-4678-BBF8-EDF0C35F45FC}" type="datetimeFigureOut">
              <a:rPr kumimoji="1" lang="ja-JP" altLang="en-US" smtClean="0"/>
              <a:t>2016/3/28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6EEB-7045-45C5-BD2C-CEE53005A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072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F0B8F-CD32-4678-BBF8-EDF0C35F45FC}" type="datetimeFigureOut">
              <a:rPr kumimoji="1" lang="ja-JP" altLang="en-US" smtClean="0"/>
              <a:t>2016/3/28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6EEB-7045-45C5-BD2C-CEE53005A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5179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F0B8F-CD32-4678-BBF8-EDF0C35F45FC}" type="datetimeFigureOut">
              <a:rPr kumimoji="1" lang="ja-JP" altLang="en-US" smtClean="0"/>
              <a:t>2016/3/28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6EEB-7045-45C5-BD2C-CEE53005A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785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F0B8F-CD32-4678-BBF8-EDF0C35F45FC}" type="datetimeFigureOut">
              <a:rPr kumimoji="1" lang="ja-JP" altLang="en-US" smtClean="0"/>
              <a:t>2016/3/28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6EEB-7045-45C5-BD2C-CEE53005A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1260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F0B8F-CD32-4678-BBF8-EDF0C35F45FC}" type="datetimeFigureOut">
              <a:rPr kumimoji="1" lang="ja-JP" altLang="en-US" smtClean="0"/>
              <a:t>2016/3/28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6EEB-7045-45C5-BD2C-CEE53005A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3376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F0B8F-CD32-4678-BBF8-EDF0C35F45FC}" type="datetimeFigureOut">
              <a:rPr kumimoji="1" lang="ja-JP" altLang="en-US" smtClean="0"/>
              <a:t>2016/3/28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E6EEB-7045-45C5-BD2C-CEE53005A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0665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F0B8F-CD32-4678-BBF8-EDF0C35F45FC}" type="datetimeFigureOut">
              <a:rPr kumimoji="1" lang="ja-JP" altLang="en-US" smtClean="0"/>
              <a:t>2016/3/28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E6EEB-7045-45C5-BD2C-CEE53005AC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8912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10" Type="http://schemas.openxmlformats.org/officeDocument/2006/relationships/image" Target="../media/image45.jpeg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10" Type="http://schemas.openxmlformats.org/officeDocument/2006/relationships/image" Target="../media/image54.jpeg"/><Relationship Id="rId4" Type="http://schemas.openxmlformats.org/officeDocument/2006/relationships/image" Target="../media/image48.jpeg"/><Relationship Id="rId9" Type="http://schemas.openxmlformats.org/officeDocument/2006/relationships/image" Target="../media/image5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/>
          <p:cNvGrpSpPr/>
          <p:nvPr/>
        </p:nvGrpSpPr>
        <p:grpSpPr>
          <a:xfrm>
            <a:off x="1315577" y="260648"/>
            <a:ext cx="2176303" cy="2079768"/>
            <a:chOff x="334827" y="620688"/>
            <a:chExt cx="2176303" cy="2079768"/>
          </a:xfrm>
        </p:grpSpPr>
        <p:pic>
          <p:nvPicPr>
            <p:cNvPr id="1026" name="Picture 2" descr="G:\2週目CD14-ML\AURKB 1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165"/>
            <a:stretch/>
          </p:blipFill>
          <p:spPr bwMode="auto">
            <a:xfrm>
              <a:off x="334827" y="620688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" name="グループ化 1"/>
            <p:cNvGrpSpPr/>
            <p:nvPr/>
          </p:nvGrpSpPr>
          <p:grpSpPr>
            <a:xfrm>
              <a:off x="539552" y="2276872"/>
              <a:ext cx="479618" cy="272434"/>
              <a:chOff x="2531693" y="4812750"/>
              <a:chExt cx="479618" cy="272434"/>
            </a:xfrm>
          </p:grpSpPr>
          <p:sp>
            <p:nvSpPr>
              <p:cNvPr id="7" name="正方形/長方形 6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" name="グループ化 7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0" name="直線コネクタ 9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直線コネクタ 10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直線コネクタ 11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" name="正方形/長方形 8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4" name="グループ化 13"/>
          <p:cNvGrpSpPr/>
          <p:nvPr/>
        </p:nvGrpSpPr>
        <p:grpSpPr>
          <a:xfrm>
            <a:off x="3799853" y="260648"/>
            <a:ext cx="2176303" cy="2079768"/>
            <a:chOff x="2771800" y="620688"/>
            <a:chExt cx="2176303" cy="2079768"/>
          </a:xfrm>
        </p:grpSpPr>
        <p:pic>
          <p:nvPicPr>
            <p:cNvPr id="1027" name="Picture 3" descr="G:\3週目CD14-ML\AURKB 1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165"/>
            <a:stretch/>
          </p:blipFill>
          <p:spPr bwMode="auto">
            <a:xfrm>
              <a:off x="2771800" y="620688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6" name="グループ化 15"/>
            <p:cNvGrpSpPr/>
            <p:nvPr/>
          </p:nvGrpSpPr>
          <p:grpSpPr>
            <a:xfrm>
              <a:off x="2773789" y="2348880"/>
              <a:ext cx="479618" cy="272434"/>
              <a:chOff x="2531693" y="4812750"/>
              <a:chExt cx="479618" cy="272434"/>
            </a:xfrm>
          </p:grpSpPr>
          <p:sp>
            <p:nvSpPr>
              <p:cNvPr id="17" name="正方形/長方形 16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" name="グループ化 17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20" name="直線コネクタ 19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直線コネクタ 20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直線コネクタ 21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正方形/長方形 18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5" name="グループ化 14"/>
          <p:cNvGrpSpPr/>
          <p:nvPr/>
        </p:nvGrpSpPr>
        <p:grpSpPr>
          <a:xfrm>
            <a:off x="6284129" y="260648"/>
            <a:ext cx="2176303" cy="2079768"/>
            <a:chOff x="5292080" y="620688"/>
            <a:chExt cx="2176303" cy="2079768"/>
          </a:xfrm>
        </p:grpSpPr>
        <p:pic>
          <p:nvPicPr>
            <p:cNvPr id="1028" name="Picture 4" descr="G:\4週目CD14-ML\AURKB 1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165"/>
            <a:stretch/>
          </p:blipFill>
          <p:spPr bwMode="auto">
            <a:xfrm>
              <a:off x="5292080" y="620688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3" name="グループ化 22"/>
            <p:cNvGrpSpPr/>
            <p:nvPr/>
          </p:nvGrpSpPr>
          <p:grpSpPr>
            <a:xfrm>
              <a:off x="5292080" y="2348880"/>
              <a:ext cx="479618" cy="272434"/>
              <a:chOff x="2531693" y="4812750"/>
              <a:chExt cx="479618" cy="272434"/>
            </a:xfrm>
          </p:grpSpPr>
          <p:sp>
            <p:nvSpPr>
              <p:cNvPr id="24" name="正方形/長方形 23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" name="グループ化 24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27" name="直線コネクタ 26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線コネクタ 27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線コネクタ 28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" name="正方形/長方形 25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sp>
        <p:nvSpPr>
          <p:cNvPr id="34" name="テキスト ボックス 33"/>
          <p:cNvSpPr txBox="1">
            <a:spLocks noChangeArrowheads="1"/>
          </p:cNvSpPr>
          <p:nvPr/>
        </p:nvSpPr>
        <p:spPr bwMode="auto">
          <a:xfrm>
            <a:off x="470750" y="1192810"/>
            <a:ext cx="55335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AURKB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" name="テキスト ボックス 34"/>
          <p:cNvSpPr txBox="1">
            <a:spLocks noChangeArrowheads="1"/>
          </p:cNvSpPr>
          <p:nvPr/>
        </p:nvSpPr>
        <p:spPr bwMode="auto">
          <a:xfrm>
            <a:off x="2112622" y="15268"/>
            <a:ext cx="5822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 weeks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6" name="テキスト ボックス 35"/>
          <p:cNvSpPr txBox="1">
            <a:spLocks noChangeArrowheads="1"/>
          </p:cNvSpPr>
          <p:nvPr/>
        </p:nvSpPr>
        <p:spPr bwMode="auto">
          <a:xfrm>
            <a:off x="4596897" y="15268"/>
            <a:ext cx="5822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 weeks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7" name="テキスト ボックス 36"/>
          <p:cNvSpPr txBox="1">
            <a:spLocks noChangeArrowheads="1"/>
          </p:cNvSpPr>
          <p:nvPr/>
        </p:nvSpPr>
        <p:spPr bwMode="auto">
          <a:xfrm>
            <a:off x="7081173" y="15268"/>
            <a:ext cx="5822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4 weeks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8" name="テキスト ボックス 37"/>
          <p:cNvSpPr txBox="1">
            <a:spLocks noChangeArrowheads="1"/>
          </p:cNvSpPr>
          <p:nvPr/>
        </p:nvSpPr>
        <p:spPr bwMode="auto">
          <a:xfrm>
            <a:off x="467544" y="5585298"/>
            <a:ext cx="55976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BCL-XL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39" name="グループ化 38"/>
          <p:cNvGrpSpPr/>
          <p:nvPr/>
        </p:nvGrpSpPr>
        <p:grpSpPr>
          <a:xfrm>
            <a:off x="1307364" y="4653136"/>
            <a:ext cx="2176303" cy="2079768"/>
            <a:chOff x="3131840" y="194909"/>
            <a:chExt cx="2176303" cy="2079768"/>
          </a:xfrm>
        </p:grpSpPr>
        <p:pic>
          <p:nvPicPr>
            <p:cNvPr id="40" name="Picture 2" descr="G:\2週目CD14-ML\BCL-XL 1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3131840" y="194909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1" name="グループ化 40"/>
            <p:cNvGrpSpPr/>
            <p:nvPr/>
          </p:nvGrpSpPr>
          <p:grpSpPr>
            <a:xfrm>
              <a:off x="3275856" y="1916832"/>
              <a:ext cx="479618" cy="272434"/>
              <a:chOff x="2531693" y="4812750"/>
              <a:chExt cx="479618" cy="272434"/>
            </a:xfrm>
          </p:grpSpPr>
          <p:sp>
            <p:nvSpPr>
              <p:cNvPr id="42" name="正方形/長方形 41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" name="グループ化 42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45" name="直線コネクタ 44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直線コネクタ 45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直線コネクタ 46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4" name="正方形/長方形 43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48" name="グループ化 47"/>
          <p:cNvGrpSpPr/>
          <p:nvPr/>
        </p:nvGrpSpPr>
        <p:grpSpPr>
          <a:xfrm>
            <a:off x="3799850" y="4653136"/>
            <a:ext cx="2176303" cy="2079768"/>
            <a:chOff x="3131840" y="190207"/>
            <a:chExt cx="2176303" cy="2079768"/>
          </a:xfrm>
        </p:grpSpPr>
        <p:pic>
          <p:nvPicPr>
            <p:cNvPr id="49" name="Picture 2" descr="G:\3週目CD14-ML\BCL-XL 1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3131840" y="190207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0" name="グループ化 49"/>
            <p:cNvGrpSpPr/>
            <p:nvPr/>
          </p:nvGrpSpPr>
          <p:grpSpPr>
            <a:xfrm>
              <a:off x="3275856" y="1866896"/>
              <a:ext cx="479618" cy="272434"/>
              <a:chOff x="2531693" y="4812750"/>
              <a:chExt cx="479618" cy="272434"/>
            </a:xfrm>
          </p:grpSpPr>
          <p:sp>
            <p:nvSpPr>
              <p:cNvPr id="51" name="正方形/長方形 50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2" name="グループ化 51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54" name="直線コネクタ 53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直線コネクタ 54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直線コネクタ 55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3" name="正方形/長方形 52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57" name="グループ化 56"/>
          <p:cNvGrpSpPr/>
          <p:nvPr/>
        </p:nvGrpSpPr>
        <p:grpSpPr>
          <a:xfrm>
            <a:off x="6284126" y="4653136"/>
            <a:ext cx="2176303" cy="2079768"/>
            <a:chOff x="568920" y="2420888"/>
            <a:chExt cx="2176303" cy="2079768"/>
          </a:xfrm>
        </p:grpSpPr>
        <p:pic>
          <p:nvPicPr>
            <p:cNvPr id="58" name="Picture 3" descr="G:\4週目CD14-ML\BCL-XL 1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20" y="2420888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9" name="グループ化 58"/>
            <p:cNvGrpSpPr/>
            <p:nvPr/>
          </p:nvGrpSpPr>
          <p:grpSpPr>
            <a:xfrm>
              <a:off x="698261" y="4077072"/>
              <a:ext cx="479618" cy="272434"/>
              <a:chOff x="2531693" y="4812750"/>
              <a:chExt cx="479618" cy="272434"/>
            </a:xfrm>
          </p:grpSpPr>
          <p:sp>
            <p:nvSpPr>
              <p:cNvPr id="60" name="正方形/長方形 59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" name="グループ化 60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63" name="直線コネクタ 62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直線コネクタ 63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直線コネクタ 64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2" name="正方形/長方形 61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sp>
        <p:nvSpPr>
          <p:cNvPr id="66" name="テキスト ボックス 65"/>
          <p:cNvSpPr txBox="1">
            <a:spLocks noChangeArrowheads="1"/>
          </p:cNvSpPr>
          <p:nvPr/>
        </p:nvSpPr>
        <p:spPr bwMode="auto">
          <a:xfrm>
            <a:off x="521244" y="3389054"/>
            <a:ext cx="45236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BCL2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67" name="グループ化 66"/>
          <p:cNvGrpSpPr/>
          <p:nvPr/>
        </p:nvGrpSpPr>
        <p:grpSpPr>
          <a:xfrm>
            <a:off x="1314711" y="2456892"/>
            <a:ext cx="2176303" cy="2079768"/>
            <a:chOff x="945859" y="4012145"/>
            <a:chExt cx="2176303" cy="2079768"/>
          </a:xfrm>
        </p:grpSpPr>
        <p:pic>
          <p:nvPicPr>
            <p:cNvPr id="68" name="Picture 2" descr="G:\CD14-ML BCL2\2週目.jp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945859" y="4012145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9" name="グループ化 68"/>
            <p:cNvGrpSpPr/>
            <p:nvPr/>
          </p:nvGrpSpPr>
          <p:grpSpPr>
            <a:xfrm>
              <a:off x="1028723" y="5693991"/>
              <a:ext cx="479618" cy="272434"/>
              <a:chOff x="2531693" y="4812750"/>
              <a:chExt cx="479618" cy="272434"/>
            </a:xfrm>
          </p:grpSpPr>
          <p:sp>
            <p:nvSpPr>
              <p:cNvPr id="70" name="正方形/長方形 69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" name="グループ化 70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73" name="直線コネクタ 72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直線コネクタ 73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直線コネクタ 74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2" name="正方形/長方形 71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76" name="グループ化 75"/>
          <p:cNvGrpSpPr/>
          <p:nvPr/>
        </p:nvGrpSpPr>
        <p:grpSpPr>
          <a:xfrm>
            <a:off x="3799848" y="2456892"/>
            <a:ext cx="2176303" cy="2079768"/>
            <a:chOff x="3248647" y="3428232"/>
            <a:chExt cx="2176303" cy="2079768"/>
          </a:xfrm>
        </p:grpSpPr>
        <p:pic>
          <p:nvPicPr>
            <p:cNvPr id="77" name="Picture 3" descr="G:\CD14-ML BCL2\3週目.jp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3248647" y="3428232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8" name="グループ化 77"/>
            <p:cNvGrpSpPr/>
            <p:nvPr/>
          </p:nvGrpSpPr>
          <p:grpSpPr>
            <a:xfrm>
              <a:off x="3300294" y="5116738"/>
              <a:ext cx="479618" cy="272434"/>
              <a:chOff x="2531693" y="4812750"/>
              <a:chExt cx="479618" cy="272434"/>
            </a:xfrm>
          </p:grpSpPr>
          <p:sp>
            <p:nvSpPr>
              <p:cNvPr id="79" name="正方形/長方形 78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" name="グループ化 79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82" name="直線コネクタ 81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直線コネクタ 82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直線コネクタ 83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1" name="正方形/長方形 80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sp>
        <p:nvSpPr>
          <p:cNvPr id="85" name="Text Box 2"/>
          <p:cNvSpPr txBox="1">
            <a:spLocks noChangeArrowheads="1"/>
          </p:cNvSpPr>
          <p:nvPr/>
        </p:nvSpPr>
        <p:spPr bwMode="auto">
          <a:xfrm>
            <a:off x="13650" y="6627868"/>
            <a:ext cx="73377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S1</a:t>
            </a:r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altLang="ja-JP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fig</a:t>
            </a:r>
            <a:endParaRPr lang="en-US" altLang="ja-JP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86" name="グループ化 85"/>
          <p:cNvGrpSpPr/>
          <p:nvPr/>
        </p:nvGrpSpPr>
        <p:grpSpPr>
          <a:xfrm>
            <a:off x="6284125" y="2456892"/>
            <a:ext cx="2176303" cy="2079768"/>
            <a:chOff x="1793053" y="3429000"/>
            <a:chExt cx="2176303" cy="2079768"/>
          </a:xfrm>
        </p:grpSpPr>
        <p:pic>
          <p:nvPicPr>
            <p:cNvPr id="87" name="Picture 2" descr="G:\CD14-ML BCL2\4週目.jp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1793053" y="3429000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8" name="グループ化 87"/>
            <p:cNvGrpSpPr/>
            <p:nvPr/>
          </p:nvGrpSpPr>
          <p:grpSpPr>
            <a:xfrm>
              <a:off x="1875784" y="5150403"/>
              <a:ext cx="479618" cy="272434"/>
              <a:chOff x="2531693" y="4812750"/>
              <a:chExt cx="479618" cy="272434"/>
            </a:xfrm>
          </p:grpSpPr>
          <p:sp>
            <p:nvSpPr>
              <p:cNvPr id="89" name="正方形/長方形 88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0" name="グループ化 89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92" name="直線コネクタ 91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直線コネクタ 92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直線コネクタ 93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1" name="正方形/長方形 90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sp>
        <p:nvSpPr>
          <p:cNvPr id="95" name="Text Box 2"/>
          <p:cNvSpPr txBox="1">
            <a:spLocks noChangeArrowheads="1"/>
          </p:cNvSpPr>
          <p:nvPr/>
        </p:nvSpPr>
        <p:spPr bwMode="auto">
          <a:xfrm>
            <a:off x="287296" y="122990"/>
            <a:ext cx="2584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endParaRPr lang="en-US" altLang="ja-JP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733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3"/>
          <p:cNvSpPr txBox="1">
            <a:spLocks noChangeArrowheads="1"/>
          </p:cNvSpPr>
          <p:nvPr/>
        </p:nvSpPr>
        <p:spPr bwMode="auto">
          <a:xfrm>
            <a:off x="512828" y="1192810"/>
            <a:ext cx="42992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BMI1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5" name="テキスト ボックス 34"/>
          <p:cNvSpPr txBox="1">
            <a:spLocks noChangeArrowheads="1"/>
          </p:cNvSpPr>
          <p:nvPr/>
        </p:nvSpPr>
        <p:spPr bwMode="auto">
          <a:xfrm>
            <a:off x="2112622" y="15268"/>
            <a:ext cx="5822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 weeks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6" name="テキスト ボックス 35"/>
          <p:cNvSpPr txBox="1">
            <a:spLocks noChangeArrowheads="1"/>
          </p:cNvSpPr>
          <p:nvPr/>
        </p:nvSpPr>
        <p:spPr bwMode="auto">
          <a:xfrm>
            <a:off x="4596897" y="15268"/>
            <a:ext cx="5822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 weeks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7" name="テキスト ボックス 36"/>
          <p:cNvSpPr txBox="1">
            <a:spLocks noChangeArrowheads="1"/>
          </p:cNvSpPr>
          <p:nvPr/>
        </p:nvSpPr>
        <p:spPr bwMode="auto">
          <a:xfrm>
            <a:off x="7081173" y="15268"/>
            <a:ext cx="5822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4 weeks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8" name="テキスト ボックス 37"/>
          <p:cNvSpPr txBox="1">
            <a:spLocks noChangeArrowheads="1"/>
          </p:cNvSpPr>
          <p:nvPr/>
        </p:nvSpPr>
        <p:spPr bwMode="auto">
          <a:xfrm>
            <a:off x="498401" y="5585298"/>
            <a:ext cx="45878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CBX5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6" name="テキスト ボックス 65"/>
          <p:cNvSpPr txBox="1">
            <a:spLocks noChangeArrowheads="1"/>
          </p:cNvSpPr>
          <p:nvPr/>
        </p:nvSpPr>
        <p:spPr bwMode="auto">
          <a:xfrm>
            <a:off x="495997" y="3389054"/>
            <a:ext cx="46358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BUB1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67" name="グループ化 66"/>
          <p:cNvGrpSpPr/>
          <p:nvPr/>
        </p:nvGrpSpPr>
        <p:grpSpPr>
          <a:xfrm>
            <a:off x="1315577" y="260648"/>
            <a:ext cx="2176303" cy="2079768"/>
            <a:chOff x="568920" y="2492896"/>
            <a:chExt cx="2176303" cy="2079768"/>
          </a:xfrm>
        </p:grpSpPr>
        <p:pic>
          <p:nvPicPr>
            <p:cNvPr id="68" name="Picture 4" descr="G:\2週目CD14-ML\BMI1 1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165"/>
            <a:stretch/>
          </p:blipFill>
          <p:spPr bwMode="auto">
            <a:xfrm>
              <a:off x="568920" y="2492896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9" name="グループ化 68"/>
            <p:cNvGrpSpPr/>
            <p:nvPr/>
          </p:nvGrpSpPr>
          <p:grpSpPr>
            <a:xfrm>
              <a:off x="683568" y="4221088"/>
              <a:ext cx="479618" cy="272434"/>
              <a:chOff x="2531693" y="4812750"/>
              <a:chExt cx="479618" cy="272434"/>
            </a:xfrm>
          </p:grpSpPr>
          <p:sp>
            <p:nvSpPr>
              <p:cNvPr id="70" name="正方形/長方形 69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" name="グループ化 70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73" name="直線コネクタ 72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直線コネクタ 73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直線コネクタ 74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2" name="正方形/長方形 71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76" name="グループ化 75"/>
          <p:cNvGrpSpPr/>
          <p:nvPr/>
        </p:nvGrpSpPr>
        <p:grpSpPr>
          <a:xfrm>
            <a:off x="3799849" y="260648"/>
            <a:ext cx="2176303" cy="2079768"/>
            <a:chOff x="568920" y="2420888"/>
            <a:chExt cx="2176303" cy="2079768"/>
          </a:xfrm>
        </p:grpSpPr>
        <p:pic>
          <p:nvPicPr>
            <p:cNvPr id="77" name="Picture 5" descr="G:\3週目CD14-ML\BMI1 1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20" y="2420888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78" name="グループ化 77"/>
            <p:cNvGrpSpPr/>
            <p:nvPr/>
          </p:nvGrpSpPr>
          <p:grpSpPr>
            <a:xfrm>
              <a:off x="687057" y="4077072"/>
              <a:ext cx="479618" cy="272434"/>
              <a:chOff x="2531693" y="4812750"/>
              <a:chExt cx="479618" cy="272434"/>
            </a:xfrm>
          </p:grpSpPr>
          <p:sp>
            <p:nvSpPr>
              <p:cNvPr id="79" name="正方形/長方形 78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" name="グループ化 79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82" name="直線コネクタ 81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直線コネクタ 82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直線コネクタ 83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1" name="正方形/長方形 80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85" name="グループ化 84"/>
          <p:cNvGrpSpPr/>
          <p:nvPr/>
        </p:nvGrpSpPr>
        <p:grpSpPr>
          <a:xfrm>
            <a:off x="6284126" y="260648"/>
            <a:ext cx="2176303" cy="2079768"/>
            <a:chOff x="568920" y="2420888"/>
            <a:chExt cx="2176303" cy="2079768"/>
          </a:xfrm>
        </p:grpSpPr>
        <p:pic>
          <p:nvPicPr>
            <p:cNvPr id="86" name="Picture 6" descr="G:\4週目CD14-ML\BMI1 1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20" y="2420888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87" name="グループ化 86"/>
            <p:cNvGrpSpPr/>
            <p:nvPr/>
          </p:nvGrpSpPr>
          <p:grpSpPr>
            <a:xfrm>
              <a:off x="649511" y="4077072"/>
              <a:ext cx="479618" cy="272434"/>
              <a:chOff x="2531693" y="4812750"/>
              <a:chExt cx="479618" cy="272434"/>
            </a:xfrm>
          </p:grpSpPr>
          <p:sp>
            <p:nvSpPr>
              <p:cNvPr id="88" name="正方形/長方形 87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9" name="グループ化 88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91" name="直線コネクタ 90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直線コネクタ 91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直線コネクタ 92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0" name="正方形/長方形 89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94" name="グループ化 93"/>
          <p:cNvGrpSpPr/>
          <p:nvPr/>
        </p:nvGrpSpPr>
        <p:grpSpPr>
          <a:xfrm>
            <a:off x="1315577" y="2454968"/>
            <a:ext cx="2176303" cy="2083616"/>
            <a:chOff x="568918" y="2492896"/>
            <a:chExt cx="2176303" cy="2083616"/>
          </a:xfrm>
        </p:grpSpPr>
        <p:pic>
          <p:nvPicPr>
            <p:cNvPr id="95" name="Picture 7" descr="G:\2週目CD14-ML\BUB1 1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316"/>
            <a:stretch/>
          </p:blipFill>
          <p:spPr bwMode="auto">
            <a:xfrm>
              <a:off x="568918" y="2492896"/>
              <a:ext cx="2176303" cy="20836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96" name="グループ化 95"/>
            <p:cNvGrpSpPr/>
            <p:nvPr/>
          </p:nvGrpSpPr>
          <p:grpSpPr>
            <a:xfrm>
              <a:off x="676469" y="4149080"/>
              <a:ext cx="479618" cy="272434"/>
              <a:chOff x="2531693" y="4812750"/>
              <a:chExt cx="479618" cy="272434"/>
            </a:xfrm>
          </p:grpSpPr>
          <p:sp>
            <p:nvSpPr>
              <p:cNvPr id="97" name="正方形/長方形 96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8" name="グループ化 97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00" name="直線コネクタ 99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直線コネクタ 100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直線コネクタ 101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9" name="正方形/長方形 98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03" name="グループ化 102"/>
          <p:cNvGrpSpPr/>
          <p:nvPr/>
        </p:nvGrpSpPr>
        <p:grpSpPr>
          <a:xfrm>
            <a:off x="3799848" y="2456892"/>
            <a:ext cx="2176303" cy="2079768"/>
            <a:chOff x="568919" y="2420888"/>
            <a:chExt cx="2176303" cy="2079768"/>
          </a:xfrm>
        </p:grpSpPr>
        <p:pic>
          <p:nvPicPr>
            <p:cNvPr id="104" name="Picture 8" descr="G:\3週目CD14-ML\BUB1 1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19" y="2420888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05" name="グループ化 104"/>
            <p:cNvGrpSpPr/>
            <p:nvPr/>
          </p:nvGrpSpPr>
          <p:grpSpPr>
            <a:xfrm>
              <a:off x="649511" y="4077072"/>
              <a:ext cx="479618" cy="272434"/>
              <a:chOff x="2531693" y="4812750"/>
              <a:chExt cx="479618" cy="272434"/>
            </a:xfrm>
          </p:grpSpPr>
          <p:sp>
            <p:nvSpPr>
              <p:cNvPr id="106" name="正方形/長方形 105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7" name="グループ化 106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09" name="直線コネクタ 108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直線コネクタ 109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直線コネクタ 110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8" name="正方形/長方形 107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12" name="グループ化 111"/>
          <p:cNvGrpSpPr/>
          <p:nvPr/>
        </p:nvGrpSpPr>
        <p:grpSpPr>
          <a:xfrm>
            <a:off x="6284125" y="2456892"/>
            <a:ext cx="2176303" cy="2079768"/>
            <a:chOff x="568920" y="2420888"/>
            <a:chExt cx="2176303" cy="2079768"/>
          </a:xfrm>
        </p:grpSpPr>
        <p:pic>
          <p:nvPicPr>
            <p:cNvPr id="113" name="Picture 9" descr="G:\4週目CD14-ML\BUB1 1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20" y="2420888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14" name="グループ化 113"/>
            <p:cNvGrpSpPr/>
            <p:nvPr/>
          </p:nvGrpSpPr>
          <p:grpSpPr>
            <a:xfrm>
              <a:off x="688171" y="4077072"/>
              <a:ext cx="479618" cy="272434"/>
              <a:chOff x="2531693" y="4812750"/>
              <a:chExt cx="479618" cy="272434"/>
            </a:xfrm>
          </p:grpSpPr>
          <p:sp>
            <p:nvSpPr>
              <p:cNvPr id="115" name="正方形/長方形 114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6" name="グループ化 115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18" name="直線コネクタ 117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直線コネクタ 118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直線コネクタ 119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7" name="正方形/長方形 116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21" name="グループ化 120"/>
          <p:cNvGrpSpPr/>
          <p:nvPr/>
        </p:nvGrpSpPr>
        <p:grpSpPr>
          <a:xfrm>
            <a:off x="1315575" y="4653136"/>
            <a:ext cx="2176303" cy="2079768"/>
            <a:chOff x="568919" y="2420888"/>
            <a:chExt cx="2176303" cy="2079768"/>
          </a:xfrm>
        </p:grpSpPr>
        <p:pic>
          <p:nvPicPr>
            <p:cNvPr id="122" name="Picture 10" descr="G:\2週目CD14-ML\CBX5 1.jp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19" y="2420888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3" name="グループ化 122"/>
            <p:cNvGrpSpPr/>
            <p:nvPr/>
          </p:nvGrpSpPr>
          <p:grpSpPr>
            <a:xfrm>
              <a:off x="648998" y="4077072"/>
              <a:ext cx="479618" cy="272434"/>
              <a:chOff x="2531693" y="4812750"/>
              <a:chExt cx="479618" cy="272434"/>
            </a:xfrm>
          </p:grpSpPr>
          <p:sp>
            <p:nvSpPr>
              <p:cNvPr id="124" name="正方形/長方形 123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5" name="グループ化 124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27" name="直線コネクタ 126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直線コネクタ 127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直線コネクタ 128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6" name="正方形/長方形 125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30" name="グループ化 129"/>
          <p:cNvGrpSpPr/>
          <p:nvPr/>
        </p:nvGrpSpPr>
        <p:grpSpPr>
          <a:xfrm>
            <a:off x="3799847" y="4653136"/>
            <a:ext cx="2176303" cy="2079768"/>
            <a:chOff x="568920" y="2492896"/>
            <a:chExt cx="2176303" cy="2079768"/>
          </a:xfrm>
        </p:grpSpPr>
        <p:pic>
          <p:nvPicPr>
            <p:cNvPr id="131" name="Picture 11" descr="G:\3週目CD14-ML\CBX5 1.jp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20" y="2492896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32" name="グループ化 131"/>
            <p:cNvGrpSpPr/>
            <p:nvPr/>
          </p:nvGrpSpPr>
          <p:grpSpPr>
            <a:xfrm>
              <a:off x="635998" y="4149080"/>
              <a:ext cx="479618" cy="272434"/>
              <a:chOff x="2531693" y="4812750"/>
              <a:chExt cx="479618" cy="272434"/>
            </a:xfrm>
          </p:grpSpPr>
          <p:sp>
            <p:nvSpPr>
              <p:cNvPr id="133" name="正方形/長方形 132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4" name="グループ化 133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36" name="直線コネクタ 135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直線コネクタ 136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直線コネクタ 137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5" name="正方形/長方形 134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39" name="グループ化 138"/>
          <p:cNvGrpSpPr/>
          <p:nvPr/>
        </p:nvGrpSpPr>
        <p:grpSpPr>
          <a:xfrm>
            <a:off x="6284126" y="4653136"/>
            <a:ext cx="2176303" cy="2079768"/>
            <a:chOff x="568920" y="2420888"/>
            <a:chExt cx="2176303" cy="2079768"/>
          </a:xfrm>
        </p:grpSpPr>
        <p:pic>
          <p:nvPicPr>
            <p:cNvPr id="140" name="Picture 12" descr="G:\4週目CD14-ML\CBX5 1.jp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20" y="2420888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41" name="グループ化 140"/>
            <p:cNvGrpSpPr/>
            <p:nvPr/>
          </p:nvGrpSpPr>
          <p:grpSpPr>
            <a:xfrm>
              <a:off x="698261" y="4092670"/>
              <a:ext cx="479618" cy="272434"/>
              <a:chOff x="2531693" y="4812750"/>
              <a:chExt cx="479618" cy="272434"/>
            </a:xfrm>
          </p:grpSpPr>
          <p:sp>
            <p:nvSpPr>
              <p:cNvPr id="142" name="正方形/長方形 141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3" name="グループ化 142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45" name="直線コネクタ 144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直線コネクタ 145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直線コネクタ 146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4" name="正方形/長方形 143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sp>
        <p:nvSpPr>
          <p:cNvPr id="148" name="Text Box 2"/>
          <p:cNvSpPr txBox="1">
            <a:spLocks noChangeArrowheads="1"/>
          </p:cNvSpPr>
          <p:nvPr/>
        </p:nvSpPr>
        <p:spPr bwMode="auto">
          <a:xfrm>
            <a:off x="287296" y="122990"/>
            <a:ext cx="25359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dirty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</a:t>
            </a:r>
          </a:p>
        </p:txBody>
      </p:sp>
      <p:sp>
        <p:nvSpPr>
          <p:cNvPr id="150" name="Text Box 2"/>
          <p:cNvSpPr txBox="1">
            <a:spLocks noChangeArrowheads="1"/>
          </p:cNvSpPr>
          <p:nvPr/>
        </p:nvSpPr>
        <p:spPr bwMode="auto">
          <a:xfrm>
            <a:off x="13650" y="6627868"/>
            <a:ext cx="73377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S1</a:t>
            </a:r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altLang="ja-JP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fig</a:t>
            </a:r>
            <a:endParaRPr lang="en-US" altLang="ja-JP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34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3"/>
          <p:cNvSpPr txBox="1">
            <a:spLocks noChangeArrowheads="1"/>
          </p:cNvSpPr>
          <p:nvPr/>
        </p:nvSpPr>
        <p:spPr bwMode="auto">
          <a:xfrm>
            <a:off x="568533" y="1192810"/>
            <a:ext cx="45236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CDT1</a:t>
            </a:r>
          </a:p>
        </p:txBody>
      </p:sp>
      <p:sp>
        <p:nvSpPr>
          <p:cNvPr id="35" name="テキスト ボックス 34"/>
          <p:cNvSpPr txBox="1">
            <a:spLocks noChangeArrowheads="1"/>
          </p:cNvSpPr>
          <p:nvPr/>
        </p:nvSpPr>
        <p:spPr bwMode="auto">
          <a:xfrm>
            <a:off x="2112622" y="15268"/>
            <a:ext cx="5822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 weeks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6" name="テキスト ボックス 35"/>
          <p:cNvSpPr txBox="1">
            <a:spLocks noChangeArrowheads="1"/>
          </p:cNvSpPr>
          <p:nvPr/>
        </p:nvSpPr>
        <p:spPr bwMode="auto">
          <a:xfrm>
            <a:off x="4596897" y="15268"/>
            <a:ext cx="5822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 weeks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7" name="テキスト ボックス 36"/>
          <p:cNvSpPr txBox="1">
            <a:spLocks noChangeArrowheads="1"/>
          </p:cNvSpPr>
          <p:nvPr/>
        </p:nvSpPr>
        <p:spPr bwMode="auto">
          <a:xfrm>
            <a:off x="7081173" y="15268"/>
            <a:ext cx="5822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4 weeks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8" name="テキスト ボックス 37"/>
          <p:cNvSpPr txBox="1">
            <a:spLocks noChangeArrowheads="1"/>
          </p:cNvSpPr>
          <p:nvPr/>
        </p:nvSpPr>
        <p:spPr bwMode="auto">
          <a:xfrm>
            <a:off x="578953" y="5585298"/>
            <a:ext cx="43152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E2F2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6" name="テキスト ボックス 65"/>
          <p:cNvSpPr txBox="1">
            <a:spLocks noChangeArrowheads="1"/>
          </p:cNvSpPr>
          <p:nvPr/>
        </p:nvSpPr>
        <p:spPr bwMode="auto">
          <a:xfrm>
            <a:off x="467544" y="3389054"/>
            <a:ext cx="65434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Cyclin D2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48" name="グループ化 147"/>
          <p:cNvGrpSpPr/>
          <p:nvPr/>
        </p:nvGrpSpPr>
        <p:grpSpPr>
          <a:xfrm>
            <a:off x="1315577" y="260648"/>
            <a:ext cx="2176303" cy="2079768"/>
            <a:chOff x="568920" y="2420888"/>
            <a:chExt cx="2176303" cy="2079768"/>
          </a:xfrm>
        </p:grpSpPr>
        <p:pic>
          <p:nvPicPr>
            <p:cNvPr id="149" name="Picture 13" descr="G:\2週目CD14-ML\CDT1 1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20" y="2420888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50" name="グループ化 149"/>
            <p:cNvGrpSpPr/>
            <p:nvPr/>
          </p:nvGrpSpPr>
          <p:grpSpPr>
            <a:xfrm>
              <a:off x="682307" y="4120585"/>
              <a:ext cx="479618" cy="272434"/>
              <a:chOff x="2531693" y="4812750"/>
              <a:chExt cx="479618" cy="272434"/>
            </a:xfrm>
          </p:grpSpPr>
          <p:sp>
            <p:nvSpPr>
              <p:cNvPr id="151" name="正方形/長方形 150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2" name="グループ化 151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54" name="直線コネクタ 153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直線コネクタ 154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直線コネクタ 155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3" name="正方形/長方形 152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57" name="グループ化 156"/>
          <p:cNvGrpSpPr/>
          <p:nvPr/>
        </p:nvGrpSpPr>
        <p:grpSpPr>
          <a:xfrm>
            <a:off x="3799850" y="260648"/>
            <a:ext cx="2176303" cy="2079768"/>
            <a:chOff x="568919" y="2492896"/>
            <a:chExt cx="2176303" cy="2079768"/>
          </a:xfrm>
        </p:grpSpPr>
        <p:pic>
          <p:nvPicPr>
            <p:cNvPr id="158" name="Picture 14" descr="G:\3週目CD14-ML\CDT1 1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19" y="2492896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59" name="グループ化 158"/>
            <p:cNvGrpSpPr/>
            <p:nvPr/>
          </p:nvGrpSpPr>
          <p:grpSpPr>
            <a:xfrm>
              <a:off x="649511" y="4149080"/>
              <a:ext cx="479618" cy="272434"/>
              <a:chOff x="2531693" y="4812750"/>
              <a:chExt cx="479618" cy="272434"/>
            </a:xfrm>
          </p:grpSpPr>
          <p:sp>
            <p:nvSpPr>
              <p:cNvPr id="160" name="正方形/長方形 159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1" name="グループ化 160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63" name="直線コネクタ 162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直線コネクタ 163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直線コネクタ 164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2" name="正方形/長方形 161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66" name="グループ化 165"/>
          <p:cNvGrpSpPr/>
          <p:nvPr/>
        </p:nvGrpSpPr>
        <p:grpSpPr>
          <a:xfrm>
            <a:off x="6284124" y="260648"/>
            <a:ext cx="2176303" cy="2079768"/>
            <a:chOff x="568920" y="2780928"/>
            <a:chExt cx="2176303" cy="2079768"/>
          </a:xfrm>
        </p:grpSpPr>
        <p:pic>
          <p:nvPicPr>
            <p:cNvPr id="167" name="Picture 15" descr="G:\4週目CD14-ML\CDT1 1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20" y="2780928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68" name="グループ化 167"/>
            <p:cNvGrpSpPr/>
            <p:nvPr/>
          </p:nvGrpSpPr>
          <p:grpSpPr>
            <a:xfrm>
              <a:off x="699956" y="4437112"/>
              <a:ext cx="479618" cy="272434"/>
              <a:chOff x="2531693" y="4812750"/>
              <a:chExt cx="479618" cy="272434"/>
            </a:xfrm>
          </p:grpSpPr>
          <p:sp>
            <p:nvSpPr>
              <p:cNvPr id="169" name="正方形/長方形 168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0" name="グループ化 169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72" name="直線コネクタ 171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直線コネクタ 172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直線コネクタ 173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1" name="正方形/長方形 170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75" name="グループ化 174"/>
          <p:cNvGrpSpPr/>
          <p:nvPr/>
        </p:nvGrpSpPr>
        <p:grpSpPr>
          <a:xfrm>
            <a:off x="1315574" y="2456892"/>
            <a:ext cx="2176303" cy="2079768"/>
            <a:chOff x="568919" y="2564904"/>
            <a:chExt cx="2176303" cy="2079768"/>
          </a:xfrm>
        </p:grpSpPr>
        <p:pic>
          <p:nvPicPr>
            <p:cNvPr id="176" name="Picture 16" descr="G:\2週目CD14-ML\CyclinD2 1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19" y="2564904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77" name="グループ化 176"/>
            <p:cNvGrpSpPr/>
            <p:nvPr/>
          </p:nvGrpSpPr>
          <p:grpSpPr>
            <a:xfrm>
              <a:off x="688171" y="4221088"/>
              <a:ext cx="479618" cy="272434"/>
              <a:chOff x="2531693" y="4812750"/>
              <a:chExt cx="479618" cy="272434"/>
            </a:xfrm>
          </p:grpSpPr>
          <p:sp>
            <p:nvSpPr>
              <p:cNvPr id="178" name="正方形/長方形 177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9" name="グループ化 178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81" name="直線コネクタ 180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直線コネクタ 181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直線コネクタ 182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0" name="正方形/長方形 179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84" name="グループ化 183"/>
          <p:cNvGrpSpPr/>
          <p:nvPr/>
        </p:nvGrpSpPr>
        <p:grpSpPr>
          <a:xfrm>
            <a:off x="3799846" y="2457718"/>
            <a:ext cx="2176303" cy="2079768"/>
            <a:chOff x="568920" y="2564904"/>
            <a:chExt cx="2176303" cy="2079768"/>
          </a:xfrm>
        </p:grpSpPr>
        <p:pic>
          <p:nvPicPr>
            <p:cNvPr id="185" name="Picture 17" descr="G:\3週目CD14-ML\Cyclin D2 1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20" y="2564904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86" name="グループ化 185"/>
            <p:cNvGrpSpPr/>
            <p:nvPr/>
          </p:nvGrpSpPr>
          <p:grpSpPr>
            <a:xfrm>
              <a:off x="635998" y="4293096"/>
              <a:ext cx="479618" cy="272434"/>
              <a:chOff x="2531693" y="4812750"/>
              <a:chExt cx="479618" cy="272434"/>
            </a:xfrm>
          </p:grpSpPr>
          <p:sp>
            <p:nvSpPr>
              <p:cNvPr id="187" name="正方形/長方形 186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8" name="グループ化 187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90" name="直線コネクタ 189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直線コネクタ 190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直線コネクタ 191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9" name="正方形/長方形 188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93" name="グループ化 192"/>
          <p:cNvGrpSpPr/>
          <p:nvPr/>
        </p:nvGrpSpPr>
        <p:grpSpPr>
          <a:xfrm>
            <a:off x="6284123" y="2456892"/>
            <a:ext cx="2176303" cy="2079768"/>
            <a:chOff x="568920" y="2492896"/>
            <a:chExt cx="2176303" cy="2079768"/>
          </a:xfrm>
        </p:grpSpPr>
        <p:pic>
          <p:nvPicPr>
            <p:cNvPr id="194" name="Picture 18" descr="G:\4週目CD14-ML\CyclinD2 1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20" y="2492896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95" name="グループ化 194"/>
            <p:cNvGrpSpPr/>
            <p:nvPr/>
          </p:nvGrpSpPr>
          <p:grpSpPr>
            <a:xfrm>
              <a:off x="649511" y="4149080"/>
              <a:ext cx="479618" cy="272434"/>
              <a:chOff x="2531693" y="4812750"/>
              <a:chExt cx="479618" cy="272434"/>
            </a:xfrm>
          </p:grpSpPr>
          <p:sp>
            <p:nvSpPr>
              <p:cNvPr id="196" name="正方形/長方形 195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7" name="グループ化 196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99" name="直線コネクタ 198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直線コネクタ 199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直線コネクタ 200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8" name="正方形/長方形 197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202" name="グループ化 201"/>
          <p:cNvGrpSpPr/>
          <p:nvPr/>
        </p:nvGrpSpPr>
        <p:grpSpPr>
          <a:xfrm>
            <a:off x="1315577" y="4653136"/>
            <a:ext cx="2176303" cy="2079768"/>
            <a:chOff x="568920" y="2708920"/>
            <a:chExt cx="2176303" cy="2079768"/>
          </a:xfrm>
        </p:grpSpPr>
        <p:pic>
          <p:nvPicPr>
            <p:cNvPr id="203" name="Picture 19" descr="G:\2週目CD14-ML\E2F2 1.jp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20" y="2708920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04" name="グループ化 203"/>
            <p:cNvGrpSpPr/>
            <p:nvPr/>
          </p:nvGrpSpPr>
          <p:grpSpPr>
            <a:xfrm>
              <a:off x="634339" y="4365104"/>
              <a:ext cx="479618" cy="272434"/>
              <a:chOff x="2531693" y="4812750"/>
              <a:chExt cx="479618" cy="272434"/>
            </a:xfrm>
          </p:grpSpPr>
          <p:sp>
            <p:nvSpPr>
              <p:cNvPr id="205" name="正方形/長方形 204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6" name="グループ化 205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208" name="直線コネクタ 207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直線コネクタ 208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直線コネクタ 209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7" name="正方形/長方形 206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211" name="グループ化 210"/>
          <p:cNvGrpSpPr/>
          <p:nvPr/>
        </p:nvGrpSpPr>
        <p:grpSpPr>
          <a:xfrm>
            <a:off x="3799845" y="4653136"/>
            <a:ext cx="2176303" cy="2079768"/>
            <a:chOff x="568919" y="2564904"/>
            <a:chExt cx="2176303" cy="2079768"/>
          </a:xfrm>
        </p:grpSpPr>
        <p:pic>
          <p:nvPicPr>
            <p:cNvPr id="212" name="Picture 20" descr="G:\3週目CD14-ML\E2F2 1.jp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19" y="2564904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13" name="グループ化 212"/>
            <p:cNvGrpSpPr/>
            <p:nvPr/>
          </p:nvGrpSpPr>
          <p:grpSpPr>
            <a:xfrm>
              <a:off x="612547" y="4290582"/>
              <a:ext cx="479618" cy="272434"/>
              <a:chOff x="2531693" y="4812750"/>
              <a:chExt cx="479618" cy="272434"/>
            </a:xfrm>
          </p:grpSpPr>
          <p:sp>
            <p:nvSpPr>
              <p:cNvPr id="214" name="正方形/長方形 213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5" name="グループ化 214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217" name="直線コネクタ 216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直線コネクタ 217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直線コネクタ 218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6" name="正方形/長方形 215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2" name="グループ化 1"/>
          <p:cNvGrpSpPr/>
          <p:nvPr/>
        </p:nvGrpSpPr>
        <p:grpSpPr>
          <a:xfrm>
            <a:off x="6284126" y="4653136"/>
            <a:ext cx="2176303" cy="2079768"/>
            <a:chOff x="568919" y="2636912"/>
            <a:chExt cx="2176303" cy="2079768"/>
          </a:xfrm>
        </p:grpSpPr>
        <p:pic>
          <p:nvPicPr>
            <p:cNvPr id="220" name="Picture 21" descr="G:\4週目CD14-ML\E2F2 1.jp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19" y="2636912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21" name="グループ化 220"/>
            <p:cNvGrpSpPr/>
            <p:nvPr/>
          </p:nvGrpSpPr>
          <p:grpSpPr>
            <a:xfrm>
              <a:off x="649511" y="4308694"/>
              <a:ext cx="479618" cy="272434"/>
              <a:chOff x="2531693" y="4812750"/>
              <a:chExt cx="479618" cy="272434"/>
            </a:xfrm>
          </p:grpSpPr>
          <p:sp>
            <p:nvSpPr>
              <p:cNvPr id="222" name="正方形/長方形 221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3" name="グループ化 222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225" name="直線コネクタ 224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直線コネクタ 225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直線コネクタ 226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4" name="正方形/長方形 223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sp>
        <p:nvSpPr>
          <p:cNvPr id="91" name="Text Box 2"/>
          <p:cNvSpPr txBox="1">
            <a:spLocks noChangeArrowheads="1"/>
          </p:cNvSpPr>
          <p:nvPr/>
        </p:nvSpPr>
        <p:spPr bwMode="auto">
          <a:xfrm>
            <a:off x="287296" y="122990"/>
            <a:ext cx="2584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</a:t>
            </a:r>
            <a:endParaRPr lang="en-US" altLang="ja-JP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2" name="Text Box 2"/>
          <p:cNvSpPr txBox="1">
            <a:spLocks noChangeArrowheads="1"/>
          </p:cNvSpPr>
          <p:nvPr/>
        </p:nvSpPr>
        <p:spPr bwMode="auto">
          <a:xfrm>
            <a:off x="13650" y="6627868"/>
            <a:ext cx="73377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S1</a:t>
            </a:r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altLang="ja-JP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fig</a:t>
            </a:r>
            <a:endParaRPr lang="en-US" altLang="ja-JP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085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3"/>
          <p:cNvSpPr txBox="1">
            <a:spLocks noChangeArrowheads="1"/>
          </p:cNvSpPr>
          <p:nvPr/>
        </p:nvSpPr>
        <p:spPr bwMode="auto">
          <a:xfrm>
            <a:off x="525653" y="1192810"/>
            <a:ext cx="43152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E4F1</a:t>
            </a:r>
          </a:p>
        </p:txBody>
      </p:sp>
      <p:sp>
        <p:nvSpPr>
          <p:cNvPr id="35" name="テキスト ボックス 34"/>
          <p:cNvSpPr txBox="1">
            <a:spLocks noChangeArrowheads="1"/>
          </p:cNvSpPr>
          <p:nvPr/>
        </p:nvSpPr>
        <p:spPr bwMode="auto">
          <a:xfrm>
            <a:off x="2112622" y="15268"/>
            <a:ext cx="5822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 weeks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6" name="テキスト ボックス 35"/>
          <p:cNvSpPr txBox="1">
            <a:spLocks noChangeArrowheads="1"/>
          </p:cNvSpPr>
          <p:nvPr/>
        </p:nvSpPr>
        <p:spPr bwMode="auto">
          <a:xfrm>
            <a:off x="4596897" y="15268"/>
            <a:ext cx="5822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 weeks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7" name="テキスト ボックス 36"/>
          <p:cNvSpPr txBox="1">
            <a:spLocks noChangeArrowheads="1"/>
          </p:cNvSpPr>
          <p:nvPr/>
        </p:nvSpPr>
        <p:spPr bwMode="auto">
          <a:xfrm>
            <a:off x="7081173" y="15268"/>
            <a:ext cx="5822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4 weeks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8" name="テキスト ボックス 37"/>
          <p:cNvSpPr txBox="1">
            <a:spLocks noChangeArrowheads="1"/>
          </p:cNvSpPr>
          <p:nvPr/>
        </p:nvSpPr>
        <p:spPr bwMode="auto">
          <a:xfrm>
            <a:off x="523248" y="5585298"/>
            <a:ext cx="43633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LYL1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6" name="テキスト ボックス 65"/>
          <p:cNvSpPr txBox="1">
            <a:spLocks noChangeArrowheads="1"/>
          </p:cNvSpPr>
          <p:nvPr/>
        </p:nvSpPr>
        <p:spPr bwMode="auto">
          <a:xfrm>
            <a:off x="471952" y="3389054"/>
            <a:ext cx="53893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HOXA9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89" name="グループ化 88"/>
          <p:cNvGrpSpPr/>
          <p:nvPr/>
        </p:nvGrpSpPr>
        <p:grpSpPr>
          <a:xfrm>
            <a:off x="1315573" y="260648"/>
            <a:ext cx="2176303" cy="2079768"/>
            <a:chOff x="568919" y="2420888"/>
            <a:chExt cx="2176303" cy="2079768"/>
          </a:xfrm>
        </p:grpSpPr>
        <p:pic>
          <p:nvPicPr>
            <p:cNvPr id="90" name="Picture 22" descr="G:\2週目CD14-ML\E4F1 1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19" y="2420888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91" name="グループ化 90"/>
            <p:cNvGrpSpPr/>
            <p:nvPr/>
          </p:nvGrpSpPr>
          <p:grpSpPr>
            <a:xfrm>
              <a:off x="635998" y="4149080"/>
              <a:ext cx="479618" cy="272434"/>
              <a:chOff x="2531693" y="4812750"/>
              <a:chExt cx="479618" cy="272434"/>
            </a:xfrm>
          </p:grpSpPr>
          <p:sp>
            <p:nvSpPr>
              <p:cNvPr id="92" name="正方形/長方形 91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3" name="グループ化 92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95" name="直線コネクタ 94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直線コネクタ 95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直線コネクタ 96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4" name="正方形/長方形 93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98" name="グループ化 97"/>
          <p:cNvGrpSpPr/>
          <p:nvPr/>
        </p:nvGrpSpPr>
        <p:grpSpPr>
          <a:xfrm>
            <a:off x="3799844" y="260648"/>
            <a:ext cx="2176303" cy="2079768"/>
            <a:chOff x="568919" y="2492896"/>
            <a:chExt cx="2176303" cy="2079768"/>
          </a:xfrm>
        </p:grpSpPr>
        <p:pic>
          <p:nvPicPr>
            <p:cNvPr id="99" name="Picture 23" descr="G:\3週目CD14-ML\E4F1 1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19" y="2492896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00" name="グループ化 99"/>
            <p:cNvGrpSpPr/>
            <p:nvPr/>
          </p:nvGrpSpPr>
          <p:grpSpPr>
            <a:xfrm>
              <a:off x="659055" y="4164678"/>
              <a:ext cx="479618" cy="272434"/>
              <a:chOff x="2531693" y="4812750"/>
              <a:chExt cx="479618" cy="272434"/>
            </a:xfrm>
          </p:grpSpPr>
          <p:sp>
            <p:nvSpPr>
              <p:cNvPr id="101" name="正方形/長方形 100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2" name="グループ化 101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04" name="直線コネクタ 103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直線コネクタ 104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直線コネクタ 105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3" name="正方形/長方形 102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07" name="グループ化 106"/>
          <p:cNvGrpSpPr/>
          <p:nvPr/>
        </p:nvGrpSpPr>
        <p:grpSpPr>
          <a:xfrm>
            <a:off x="6284126" y="260648"/>
            <a:ext cx="2176303" cy="2079768"/>
            <a:chOff x="568919" y="2420888"/>
            <a:chExt cx="2176303" cy="2079768"/>
          </a:xfrm>
        </p:grpSpPr>
        <p:pic>
          <p:nvPicPr>
            <p:cNvPr id="108" name="Picture 24" descr="G:\4週目CD14-ML\E4F1 1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19" y="2420888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09" name="グループ化 108"/>
            <p:cNvGrpSpPr/>
            <p:nvPr/>
          </p:nvGrpSpPr>
          <p:grpSpPr>
            <a:xfrm>
              <a:off x="649511" y="4077072"/>
              <a:ext cx="479618" cy="272434"/>
              <a:chOff x="2531693" y="4812750"/>
              <a:chExt cx="479618" cy="272434"/>
            </a:xfrm>
          </p:grpSpPr>
          <p:sp>
            <p:nvSpPr>
              <p:cNvPr id="110" name="正方形/長方形 109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1" name="グループ化 110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13" name="直線コネクタ 112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直線コネクタ 113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直線コネクタ 114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2" name="正方形/長方形 111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16" name="グループ化 115"/>
          <p:cNvGrpSpPr/>
          <p:nvPr/>
        </p:nvGrpSpPr>
        <p:grpSpPr>
          <a:xfrm>
            <a:off x="1315572" y="2457813"/>
            <a:ext cx="2176303" cy="2079768"/>
            <a:chOff x="568920" y="2636912"/>
            <a:chExt cx="2176303" cy="2079768"/>
          </a:xfrm>
        </p:grpSpPr>
        <p:pic>
          <p:nvPicPr>
            <p:cNvPr id="117" name="Picture 25" descr="G:\2週目CD14-ML\HOXA9 1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89" r="10676"/>
            <a:stretch/>
          </p:blipFill>
          <p:spPr bwMode="auto">
            <a:xfrm>
              <a:off x="568920" y="2636912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18" name="グループ化 117"/>
            <p:cNvGrpSpPr/>
            <p:nvPr/>
          </p:nvGrpSpPr>
          <p:grpSpPr>
            <a:xfrm>
              <a:off x="635998" y="4308694"/>
              <a:ext cx="479618" cy="272434"/>
              <a:chOff x="2531693" y="4812750"/>
              <a:chExt cx="479618" cy="272434"/>
            </a:xfrm>
          </p:grpSpPr>
          <p:sp>
            <p:nvSpPr>
              <p:cNvPr id="119" name="正方形/長方形 118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0" name="グループ化 119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22" name="直線コネクタ 121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直線コネクタ 122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直線コネクタ 123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1" name="正方形/長方形 120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25" name="グループ化 124"/>
          <p:cNvGrpSpPr/>
          <p:nvPr/>
        </p:nvGrpSpPr>
        <p:grpSpPr>
          <a:xfrm>
            <a:off x="3799843" y="2457813"/>
            <a:ext cx="2176303" cy="2079768"/>
            <a:chOff x="568919" y="2564904"/>
            <a:chExt cx="2176303" cy="2079768"/>
          </a:xfrm>
        </p:grpSpPr>
        <p:pic>
          <p:nvPicPr>
            <p:cNvPr id="126" name="Picture 26" descr="G:\3週目CD14-ML\HOXA9 1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19" y="2564904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7" name="グループ化 126"/>
            <p:cNvGrpSpPr/>
            <p:nvPr/>
          </p:nvGrpSpPr>
          <p:grpSpPr>
            <a:xfrm>
              <a:off x="634339" y="4236686"/>
              <a:ext cx="479618" cy="272434"/>
              <a:chOff x="2531693" y="4812750"/>
              <a:chExt cx="479618" cy="272434"/>
            </a:xfrm>
          </p:grpSpPr>
          <p:sp>
            <p:nvSpPr>
              <p:cNvPr id="128" name="正方形/長方形 127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9" name="グループ化 128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31" name="直線コネクタ 130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直線コネクタ 131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直線コネクタ 132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0" name="正方形/長方形 129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34" name="グループ化 133"/>
          <p:cNvGrpSpPr/>
          <p:nvPr/>
        </p:nvGrpSpPr>
        <p:grpSpPr>
          <a:xfrm>
            <a:off x="6284125" y="2456892"/>
            <a:ext cx="2176303" cy="2079768"/>
            <a:chOff x="568919" y="2492896"/>
            <a:chExt cx="2176303" cy="2079768"/>
          </a:xfrm>
        </p:grpSpPr>
        <p:pic>
          <p:nvPicPr>
            <p:cNvPr id="135" name="Picture 27" descr="G:\4週目CD14-ML\HOXA9 1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19" y="2492896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36" name="グループ化 135"/>
            <p:cNvGrpSpPr/>
            <p:nvPr/>
          </p:nvGrpSpPr>
          <p:grpSpPr>
            <a:xfrm>
              <a:off x="650475" y="4149080"/>
              <a:ext cx="479618" cy="272434"/>
              <a:chOff x="2531693" y="4812750"/>
              <a:chExt cx="479618" cy="272434"/>
            </a:xfrm>
          </p:grpSpPr>
          <p:sp>
            <p:nvSpPr>
              <p:cNvPr id="137" name="正方形/長方形 136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8" name="グループ化 137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40" name="直線コネクタ 139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直線コネクタ 140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直線コネクタ 141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9" name="正方形/長方形 138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43" name="グループ化 142"/>
          <p:cNvGrpSpPr/>
          <p:nvPr/>
        </p:nvGrpSpPr>
        <p:grpSpPr>
          <a:xfrm>
            <a:off x="1315575" y="4653136"/>
            <a:ext cx="2176303" cy="2079768"/>
            <a:chOff x="568920" y="2420888"/>
            <a:chExt cx="2176303" cy="2079768"/>
          </a:xfrm>
        </p:grpSpPr>
        <p:pic>
          <p:nvPicPr>
            <p:cNvPr id="144" name="Picture 28" descr="G:\2週目CD14-ML\LYL1 1.jp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8165"/>
            <a:stretch/>
          </p:blipFill>
          <p:spPr bwMode="auto">
            <a:xfrm>
              <a:off x="568920" y="2420888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45" name="グループ化 144"/>
            <p:cNvGrpSpPr/>
            <p:nvPr/>
          </p:nvGrpSpPr>
          <p:grpSpPr>
            <a:xfrm>
              <a:off x="665392" y="4136183"/>
              <a:ext cx="479618" cy="272434"/>
              <a:chOff x="2531693" y="4812750"/>
              <a:chExt cx="479618" cy="272434"/>
            </a:xfrm>
          </p:grpSpPr>
          <p:sp>
            <p:nvSpPr>
              <p:cNvPr id="146" name="正方形/長方形 145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7" name="グループ化 146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229" name="直線コネクタ 228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直線コネクタ 229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直線コネクタ 230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8" name="正方形/長方形 227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232" name="グループ化 231"/>
          <p:cNvGrpSpPr/>
          <p:nvPr/>
        </p:nvGrpSpPr>
        <p:grpSpPr>
          <a:xfrm>
            <a:off x="3799842" y="4653136"/>
            <a:ext cx="2176303" cy="2079768"/>
            <a:chOff x="568920" y="2492896"/>
            <a:chExt cx="2176303" cy="2079768"/>
          </a:xfrm>
        </p:grpSpPr>
        <p:pic>
          <p:nvPicPr>
            <p:cNvPr id="233" name="Picture 29" descr="G:\3週目CD14-ML\LYL1 1.jp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20" y="2492896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34" name="グループ化 233"/>
            <p:cNvGrpSpPr/>
            <p:nvPr/>
          </p:nvGrpSpPr>
          <p:grpSpPr>
            <a:xfrm>
              <a:off x="649511" y="4149080"/>
              <a:ext cx="479618" cy="272434"/>
              <a:chOff x="2531693" y="4812750"/>
              <a:chExt cx="479618" cy="272434"/>
            </a:xfrm>
          </p:grpSpPr>
          <p:sp>
            <p:nvSpPr>
              <p:cNvPr id="235" name="正方形/長方形 234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6" name="グループ化 235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238" name="直線コネクタ 237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直線コネクタ 238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直線コネクタ 239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7" name="正方形/長方形 236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241" name="グループ化 240"/>
          <p:cNvGrpSpPr/>
          <p:nvPr/>
        </p:nvGrpSpPr>
        <p:grpSpPr>
          <a:xfrm>
            <a:off x="6284126" y="4653136"/>
            <a:ext cx="2176303" cy="2079768"/>
            <a:chOff x="568919" y="2492896"/>
            <a:chExt cx="2176303" cy="2079768"/>
          </a:xfrm>
        </p:grpSpPr>
        <p:pic>
          <p:nvPicPr>
            <p:cNvPr id="242" name="Picture 30" descr="G:\4週目CD14-ML\LYL1 1.jp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19" y="2492896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43" name="グループ化 242"/>
            <p:cNvGrpSpPr/>
            <p:nvPr/>
          </p:nvGrpSpPr>
          <p:grpSpPr>
            <a:xfrm>
              <a:off x="634339" y="4149080"/>
              <a:ext cx="479618" cy="272434"/>
              <a:chOff x="2531693" y="4812750"/>
              <a:chExt cx="479618" cy="272434"/>
            </a:xfrm>
          </p:grpSpPr>
          <p:sp>
            <p:nvSpPr>
              <p:cNvPr id="244" name="正方形/長方形 243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5" name="グループ化 244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247" name="直線コネクタ 246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直線コネクタ 247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直線コネクタ 248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6" name="正方形/長方形 245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sp>
        <p:nvSpPr>
          <p:cNvPr id="148" name="Text Box 2"/>
          <p:cNvSpPr txBox="1">
            <a:spLocks noChangeArrowheads="1"/>
          </p:cNvSpPr>
          <p:nvPr/>
        </p:nvSpPr>
        <p:spPr bwMode="auto">
          <a:xfrm>
            <a:off x="287296" y="122990"/>
            <a:ext cx="2584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</a:t>
            </a:r>
            <a:endParaRPr lang="en-US" altLang="ja-JP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0" name="Text Box 2"/>
          <p:cNvSpPr txBox="1">
            <a:spLocks noChangeArrowheads="1"/>
          </p:cNvSpPr>
          <p:nvPr/>
        </p:nvSpPr>
        <p:spPr bwMode="auto">
          <a:xfrm>
            <a:off x="13650" y="6627868"/>
            <a:ext cx="73377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S1</a:t>
            </a:r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altLang="ja-JP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fig</a:t>
            </a:r>
            <a:endParaRPr lang="en-US" altLang="ja-JP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69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3"/>
          <p:cNvSpPr txBox="1">
            <a:spLocks noChangeArrowheads="1"/>
          </p:cNvSpPr>
          <p:nvPr/>
        </p:nvSpPr>
        <p:spPr bwMode="auto">
          <a:xfrm>
            <a:off x="508019" y="1192810"/>
            <a:ext cx="49404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MEIS1</a:t>
            </a:r>
          </a:p>
        </p:txBody>
      </p:sp>
      <p:sp>
        <p:nvSpPr>
          <p:cNvPr id="35" name="テキスト ボックス 34"/>
          <p:cNvSpPr txBox="1">
            <a:spLocks noChangeArrowheads="1"/>
          </p:cNvSpPr>
          <p:nvPr/>
        </p:nvSpPr>
        <p:spPr bwMode="auto">
          <a:xfrm>
            <a:off x="2112622" y="15268"/>
            <a:ext cx="5822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 weeks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6" name="テキスト ボックス 35"/>
          <p:cNvSpPr txBox="1">
            <a:spLocks noChangeArrowheads="1"/>
          </p:cNvSpPr>
          <p:nvPr/>
        </p:nvSpPr>
        <p:spPr bwMode="auto">
          <a:xfrm>
            <a:off x="4596897" y="15268"/>
            <a:ext cx="5822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 weeks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7" name="テキスト ボックス 36"/>
          <p:cNvSpPr txBox="1">
            <a:spLocks noChangeArrowheads="1"/>
          </p:cNvSpPr>
          <p:nvPr/>
        </p:nvSpPr>
        <p:spPr bwMode="auto">
          <a:xfrm>
            <a:off x="7081173" y="15268"/>
            <a:ext cx="5822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4 weeks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8" name="テキスト ボックス 37"/>
          <p:cNvSpPr txBox="1">
            <a:spLocks noChangeArrowheads="1"/>
          </p:cNvSpPr>
          <p:nvPr/>
        </p:nvSpPr>
        <p:spPr bwMode="auto">
          <a:xfrm>
            <a:off x="497600" y="5585298"/>
            <a:ext cx="51488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MLLT1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6" name="テキスト ボックス 65"/>
          <p:cNvSpPr txBox="1">
            <a:spLocks noChangeArrowheads="1"/>
          </p:cNvSpPr>
          <p:nvPr/>
        </p:nvSpPr>
        <p:spPr bwMode="auto">
          <a:xfrm>
            <a:off x="528858" y="3389054"/>
            <a:ext cx="45236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MLF1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148" name="グループ化 147"/>
          <p:cNvGrpSpPr/>
          <p:nvPr/>
        </p:nvGrpSpPr>
        <p:grpSpPr>
          <a:xfrm>
            <a:off x="1315575" y="260648"/>
            <a:ext cx="2176303" cy="2079768"/>
            <a:chOff x="568920" y="2708920"/>
            <a:chExt cx="2176303" cy="2079768"/>
          </a:xfrm>
        </p:grpSpPr>
        <p:pic>
          <p:nvPicPr>
            <p:cNvPr id="149" name="Picture 31" descr="G:\2週目CD14-ML\MEIS1 1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20" y="2708920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50" name="グループ化 149"/>
            <p:cNvGrpSpPr/>
            <p:nvPr/>
          </p:nvGrpSpPr>
          <p:grpSpPr>
            <a:xfrm>
              <a:off x="635998" y="4365104"/>
              <a:ext cx="479618" cy="272434"/>
              <a:chOff x="2531693" y="4812750"/>
              <a:chExt cx="479618" cy="272434"/>
            </a:xfrm>
          </p:grpSpPr>
          <p:sp>
            <p:nvSpPr>
              <p:cNvPr id="151" name="正方形/長方形 150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2" name="グループ化 151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54" name="直線コネクタ 153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直線コネクタ 154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直線コネクタ 155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3" name="正方形/長方形 152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57" name="グループ化 156"/>
          <p:cNvGrpSpPr/>
          <p:nvPr/>
        </p:nvGrpSpPr>
        <p:grpSpPr>
          <a:xfrm>
            <a:off x="3799850" y="2457813"/>
            <a:ext cx="2176303" cy="2079768"/>
            <a:chOff x="568919" y="2564904"/>
            <a:chExt cx="2176303" cy="2079768"/>
          </a:xfrm>
        </p:grpSpPr>
        <p:pic>
          <p:nvPicPr>
            <p:cNvPr id="158" name="Picture 32" descr="G:\3週目CD14-ML\MLF1 1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19" y="2564904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59" name="グループ化 158"/>
            <p:cNvGrpSpPr/>
            <p:nvPr/>
          </p:nvGrpSpPr>
          <p:grpSpPr>
            <a:xfrm>
              <a:off x="626253" y="4221088"/>
              <a:ext cx="479618" cy="272434"/>
              <a:chOff x="2531693" y="4812750"/>
              <a:chExt cx="479618" cy="272434"/>
            </a:xfrm>
          </p:grpSpPr>
          <p:sp>
            <p:nvSpPr>
              <p:cNvPr id="160" name="正方形/長方形 159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1" name="グループ化 160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63" name="直線コネクタ 162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直線コネクタ 163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直線コネクタ 164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2" name="正方形/長方形 161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66" name="グループ化 165"/>
          <p:cNvGrpSpPr/>
          <p:nvPr/>
        </p:nvGrpSpPr>
        <p:grpSpPr>
          <a:xfrm>
            <a:off x="3799841" y="260648"/>
            <a:ext cx="2176303" cy="2079768"/>
            <a:chOff x="568919" y="2420888"/>
            <a:chExt cx="2176303" cy="2079768"/>
          </a:xfrm>
        </p:grpSpPr>
        <p:pic>
          <p:nvPicPr>
            <p:cNvPr id="167" name="Picture 33" descr="G:\3週目CD14-ML\MEIS1 1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19" y="2420888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68" name="グループ化 167"/>
            <p:cNvGrpSpPr/>
            <p:nvPr/>
          </p:nvGrpSpPr>
          <p:grpSpPr>
            <a:xfrm>
              <a:off x="649511" y="4092670"/>
              <a:ext cx="479618" cy="272434"/>
              <a:chOff x="2531693" y="4812750"/>
              <a:chExt cx="479618" cy="272434"/>
            </a:xfrm>
          </p:grpSpPr>
          <p:sp>
            <p:nvSpPr>
              <p:cNvPr id="169" name="正方形/長方形 168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0" name="グループ化 169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72" name="直線コネクタ 171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直線コネクタ 172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直線コネクタ 173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1" name="正方形/長方形 170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75" name="グループ化 174"/>
          <p:cNvGrpSpPr/>
          <p:nvPr/>
        </p:nvGrpSpPr>
        <p:grpSpPr>
          <a:xfrm>
            <a:off x="6284126" y="260648"/>
            <a:ext cx="2176303" cy="2079768"/>
            <a:chOff x="568919" y="2564904"/>
            <a:chExt cx="2176303" cy="2079768"/>
          </a:xfrm>
        </p:grpSpPr>
        <p:pic>
          <p:nvPicPr>
            <p:cNvPr id="176" name="Picture 34" descr="G:\4週目CD14-ML\MEIS1 1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19" y="2564904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77" name="グループ化 176"/>
            <p:cNvGrpSpPr/>
            <p:nvPr/>
          </p:nvGrpSpPr>
          <p:grpSpPr>
            <a:xfrm>
              <a:off x="656299" y="4221088"/>
              <a:ext cx="479618" cy="272434"/>
              <a:chOff x="2531693" y="4812750"/>
              <a:chExt cx="479618" cy="272434"/>
            </a:xfrm>
          </p:grpSpPr>
          <p:sp>
            <p:nvSpPr>
              <p:cNvPr id="178" name="正方形/長方形 177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9" name="グループ化 178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81" name="直線コネクタ 180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直線コネクタ 181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直線コネクタ 182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0" name="正方形/長方形 179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84" name="グループ化 183"/>
          <p:cNvGrpSpPr/>
          <p:nvPr/>
        </p:nvGrpSpPr>
        <p:grpSpPr>
          <a:xfrm>
            <a:off x="1315575" y="2456506"/>
            <a:ext cx="2176303" cy="2080540"/>
            <a:chOff x="568920" y="2420888"/>
            <a:chExt cx="2176303" cy="2080540"/>
          </a:xfrm>
        </p:grpSpPr>
        <p:pic>
          <p:nvPicPr>
            <p:cNvPr id="185" name="Picture 35" descr="G:\2週目CD14-ML\MLF1 1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95"/>
            <a:stretch/>
          </p:blipFill>
          <p:spPr bwMode="auto">
            <a:xfrm>
              <a:off x="568920" y="2420888"/>
              <a:ext cx="2176303" cy="20805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86" name="グループ化 185"/>
            <p:cNvGrpSpPr/>
            <p:nvPr/>
          </p:nvGrpSpPr>
          <p:grpSpPr>
            <a:xfrm>
              <a:off x="649511" y="4092670"/>
              <a:ext cx="479618" cy="272434"/>
              <a:chOff x="2531693" y="4812750"/>
              <a:chExt cx="479618" cy="272434"/>
            </a:xfrm>
          </p:grpSpPr>
          <p:sp>
            <p:nvSpPr>
              <p:cNvPr id="187" name="正方形/長方形 186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8" name="グループ化 187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90" name="直線コネクタ 189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直線コネクタ 190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直線コネクタ 191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9" name="正方形/長方形 188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93" name="グループ化 192"/>
          <p:cNvGrpSpPr/>
          <p:nvPr/>
        </p:nvGrpSpPr>
        <p:grpSpPr>
          <a:xfrm>
            <a:off x="6284124" y="2456506"/>
            <a:ext cx="2176303" cy="2079768"/>
            <a:chOff x="568920" y="2636912"/>
            <a:chExt cx="2176303" cy="2079768"/>
          </a:xfrm>
        </p:grpSpPr>
        <p:pic>
          <p:nvPicPr>
            <p:cNvPr id="194" name="Picture 36" descr="G:\4週目CD14-ML\MLF1 1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20" y="2636912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95" name="グループ化 194"/>
            <p:cNvGrpSpPr/>
            <p:nvPr/>
          </p:nvGrpSpPr>
          <p:grpSpPr>
            <a:xfrm>
              <a:off x="635998" y="4308694"/>
              <a:ext cx="479618" cy="272434"/>
              <a:chOff x="2531693" y="4812750"/>
              <a:chExt cx="479618" cy="272434"/>
            </a:xfrm>
          </p:grpSpPr>
          <p:sp>
            <p:nvSpPr>
              <p:cNvPr id="196" name="正方形/長方形 195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7" name="グループ化 196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99" name="直線コネクタ 198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直線コネクタ 199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直線コネクタ 200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8" name="正方形/長方形 197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202" name="グループ化 201"/>
          <p:cNvGrpSpPr/>
          <p:nvPr/>
        </p:nvGrpSpPr>
        <p:grpSpPr>
          <a:xfrm>
            <a:off x="1315575" y="4653136"/>
            <a:ext cx="2176303" cy="2079768"/>
            <a:chOff x="568920" y="2636912"/>
            <a:chExt cx="2176303" cy="2079768"/>
          </a:xfrm>
        </p:grpSpPr>
        <p:pic>
          <p:nvPicPr>
            <p:cNvPr id="203" name="Picture 37" descr="G:\2週目CD14-ML\MLLT1 1.jp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75" r="11989"/>
            <a:stretch/>
          </p:blipFill>
          <p:spPr bwMode="auto">
            <a:xfrm>
              <a:off x="568920" y="2636912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04" name="グループ化 203"/>
            <p:cNvGrpSpPr/>
            <p:nvPr/>
          </p:nvGrpSpPr>
          <p:grpSpPr>
            <a:xfrm>
              <a:off x="635998" y="4308694"/>
              <a:ext cx="479618" cy="272434"/>
              <a:chOff x="2531693" y="4812750"/>
              <a:chExt cx="479618" cy="272434"/>
            </a:xfrm>
          </p:grpSpPr>
          <p:sp>
            <p:nvSpPr>
              <p:cNvPr id="205" name="正方形/長方形 204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6" name="グループ化 205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208" name="直線コネクタ 207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直線コネクタ 208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直線コネクタ 209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7" name="正方形/長方形 206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211" name="グループ化 210"/>
          <p:cNvGrpSpPr/>
          <p:nvPr/>
        </p:nvGrpSpPr>
        <p:grpSpPr>
          <a:xfrm>
            <a:off x="3799840" y="4653136"/>
            <a:ext cx="2176303" cy="2079768"/>
            <a:chOff x="568919" y="2636912"/>
            <a:chExt cx="2176303" cy="2079768"/>
          </a:xfrm>
        </p:grpSpPr>
        <p:pic>
          <p:nvPicPr>
            <p:cNvPr id="212" name="Picture 38" descr="G:\3週目CD14-ML\MLLT1 1.jp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19" y="2636912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13" name="グループ化 212"/>
            <p:cNvGrpSpPr/>
            <p:nvPr/>
          </p:nvGrpSpPr>
          <p:grpSpPr>
            <a:xfrm>
              <a:off x="656299" y="4308694"/>
              <a:ext cx="479618" cy="272434"/>
              <a:chOff x="2531693" y="4812750"/>
              <a:chExt cx="479618" cy="272434"/>
            </a:xfrm>
          </p:grpSpPr>
          <p:sp>
            <p:nvSpPr>
              <p:cNvPr id="214" name="正方形/長方形 213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5" name="グループ化 214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217" name="直線コネクタ 216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直線コネクタ 217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直線コネクタ 218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6" name="正方形/長方形 215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220" name="グループ化 219"/>
          <p:cNvGrpSpPr/>
          <p:nvPr/>
        </p:nvGrpSpPr>
        <p:grpSpPr>
          <a:xfrm>
            <a:off x="6284123" y="4653136"/>
            <a:ext cx="2176303" cy="2079768"/>
            <a:chOff x="568920" y="2492896"/>
            <a:chExt cx="2176303" cy="2079768"/>
          </a:xfrm>
        </p:grpSpPr>
        <p:pic>
          <p:nvPicPr>
            <p:cNvPr id="221" name="Picture 39" descr="G:\4週目CD14-ML\MLLT1 1.jp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20" y="2492896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22" name="グループ化 221"/>
            <p:cNvGrpSpPr/>
            <p:nvPr/>
          </p:nvGrpSpPr>
          <p:grpSpPr>
            <a:xfrm>
              <a:off x="649511" y="4149080"/>
              <a:ext cx="479618" cy="272434"/>
              <a:chOff x="2531693" y="4812750"/>
              <a:chExt cx="479618" cy="272434"/>
            </a:xfrm>
          </p:grpSpPr>
          <p:sp>
            <p:nvSpPr>
              <p:cNvPr id="223" name="正方形/長方形 222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4" name="グループ化 223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226" name="直線コネクタ 225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直線コネクタ 226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直線コネクタ 249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5" name="正方形/長方形 224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sp>
        <p:nvSpPr>
          <p:cNvPr id="91" name="Text Box 2"/>
          <p:cNvSpPr txBox="1">
            <a:spLocks noChangeArrowheads="1"/>
          </p:cNvSpPr>
          <p:nvPr/>
        </p:nvSpPr>
        <p:spPr bwMode="auto">
          <a:xfrm>
            <a:off x="287296" y="122990"/>
            <a:ext cx="25840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</a:t>
            </a:r>
            <a:endParaRPr lang="en-US" altLang="ja-JP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92" name="Text Box 2"/>
          <p:cNvSpPr txBox="1">
            <a:spLocks noChangeArrowheads="1"/>
          </p:cNvSpPr>
          <p:nvPr/>
        </p:nvSpPr>
        <p:spPr bwMode="auto">
          <a:xfrm>
            <a:off x="13650" y="6627868"/>
            <a:ext cx="73377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S1</a:t>
            </a:r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altLang="ja-JP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fig</a:t>
            </a:r>
            <a:endParaRPr lang="en-US" altLang="ja-JP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5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3"/>
          <p:cNvSpPr txBox="1">
            <a:spLocks noChangeArrowheads="1"/>
          </p:cNvSpPr>
          <p:nvPr/>
        </p:nvSpPr>
        <p:spPr bwMode="auto">
          <a:xfrm>
            <a:off x="505214" y="1192810"/>
            <a:ext cx="4700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MYB1</a:t>
            </a:r>
          </a:p>
        </p:txBody>
      </p:sp>
      <p:sp>
        <p:nvSpPr>
          <p:cNvPr id="35" name="テキスト ボックス 34"/>
          <p:cNvSpPr txBox="1">
            <a:spLocks noChangeArrowheads="1"/>
          </p:cNvSpPr>
          <p:nvPr/>
        </p:nvSpPr>
        <p:spPr bwMode="auto">
          <a:xfrm>
            <a:off x="2112622" y="15268"/>
            <a:ext cx="5822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 weeks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6" name="テキスト ボックス 35"/>
          <p:cNvSpPr txBox="1">
            <a:spLocks noChangeArrowheads="1"/>
          </p:cNvSpPr>
          <p:nvPr/>
        </p:nvSpPr>
        <p:spPr bwMode="auto">
          <a:xfrm>
            <a:off x="4596897" y="15268"/>
            <a:ext cx="5822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 weeks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7" name="テキスト ボックス 36"/>
          <p:cNvSpPr txBox="1">
            <a:spLocks noChangeArrowheads="1"/>
          </p:cNvSpPr>
          <p:nvPr/>
        </p:nvSpPr>
        <p:spPr bwMode="auto">
          <a:xfrm>
            <a:off x="7081173" y="15268"/>
            <a:ext cx="5822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4 weeks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8" name="テキスト ボックス 37"/>
          <p:cNvSpPr txBox="1">
            <a:spLocks noChangeArrowheads="1"/>
          </p:cNvSpPr>
          <p:nvPr/>
        </p:nvSpPr>
        <p:spPr bwMode="auto">
          <a:xfrm>
            <a:off x="510824" y="5585298"/>
            <a:ext cx="45878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PHC1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6" name="テキスト ボックス 65"/>
          <p:cNvSpPr txBox="1">
            <a:spLocks noChangeArrowheads="1"/>
          </p:cNvSpPr>
          <p:nvPr/>
        </p:nvSpPr>
        <p:spPr bwMode="auto">
          <a:xfrm>
            <a:off x="513229" y="3389054"/>
            <a:ext cx="45397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PBX1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89" name="グループ化 88"/>
          <p:cNvGrpSpPr/>
          <p:nvPr/>
        </p:nvGrpSpPr>
        <p:grpSpPr>
          <a:xfrm>
            <a:off x="1315575" y="260648"/>
            <a:ext cx="2176303" cy="2079768"/>
            <a:chOff x="568920" y="2564904"/>
            <a:chExt cx="2176303" cy="2079768"/>
          </a:xfrm>
        </p:grpSpPr>
        <p:pic>
          <p:nvPicPr>
            <p:cNvPr id="90" name="Picture 40" descr="G:\2週目CD14-ML\MYB 1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09" r="13356"/>
            <a:stretch/>
          </p:blipFill>
          <p:spPr bwMode="auto">
            <a:xfrm>
              <a:off x="568920" y="2564904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91" name="グループ化 90"/>
            <p:cNvGrpSpPr/>
            <p:nvPr/>
          </p:nvGrpSpPr>
          <p:grpSpPr>
            <a:xfrm>
              <a:off x="649511" y="4221088"/>
              <a:ext cx="479618" cy="272434"/>
              <a:chOff x="2531693" y="4812750"/>
              <a:chExt cx="479618" cy="272434"/>
            </a:xfrm>
          </p:grpSpPr>
          <p:sp>
            <p:nvSpPr>
              <p:cNvPr id="92" name="正方形/長方形 91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3" name="グループ化 92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95" name="直線コネクタ 94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直線コネクタ 95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直線コネクタ 96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4" name="正方形/長方形 93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98" name="グループ化 97"/>
          <p:cNvGrpSpPr/>
          <p:nvPr/>
        </p:nvGrpSpPr>
        <p:grpSpPr>
          <a:xfrm>
            <a:off x="3799850" y="260648"/>
            <a:ext cx="2176303" cy="2079768"/>
            <a:chOff x="568920" y="2636912"/>
            <a:chExt cx="2176303" cy="2079768"/>
          </a:xfrm>
        </p:grpSpPr>
        <p:pic>
          <p:nvPicPr>
            <p:cNvPr id="99" name="Picture 41" descr="G:\3週目CD14-ML\MYB 1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20" y="2636912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00" name="グループ化 99"/>
            <p:cNvGrpSpPr/>
            <p:nvPr/>
          </p:nvGrpSpPr>
          <p:grpSpPr>
            <a:xfrm>
              <a:off x="635998" y="4308694"/>
              <a:ext cx="479618" cy="272434"/>
              <a:chOff x="2531693" y="4812750"/>
              <a:chExt cx="479618" cy="272434"/>
            </a:xfrm>
          </p:grpSpPr>
          <p:sp>
            <p:nvSpPr>
              <p:cNvPr id="101" name="正方形/長方形 100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2" name="グループ化 101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04" name="直線コネクタ 103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直線コネクタ 104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直線コネクタ 105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3" name="正方形/長方形 102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07" name="グループ化 106"/>
          <p:cNvGrpSpPr/>
          <p:nvPr/>
        </p:nvGrpSpPr>
        <p:grpSpPr>
          <a:xfrm>
            <a:off x="6284122" y="260648"/>
            <a:ext cx="2176303" cy="2079768"/>
            <a:chOff x="568920" y="2636912"/>
            <a:chExt cx="2176303" cy="2079768"/>
          </a:xfrm>
        </p:grpSpPr>
        <p:pic>
          <p:nvPicPr>
            <p:cNvPr id="108" name="Picture 42" descr="G:\4週目CD14-ML\MYB 1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20" y="2636912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09" name="グループ化 108"/>
            <p:cNvGrpSpPr/>
            <p:nvPr/>
          </p:nvGrpSpPr>
          <p:grpSpPr>
            <a:xfrm>
              <a:off x="625247" y="4308694"/>
              <a:ext cx="479618" cy="272434"/>
              <a:chOff x="2531693" y="4812750"/>
              <a:chExt cx="479618" cy="272434"/>
            </a:xfrm>
          </p:grpSpPr>
          <p:sp>
            <p:nvSpPr>
              <p:cNvPr id="110" name="正方形/長方形 109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1" name="グループ化 110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13" name="直線コネクタ 112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直線コネクタ 113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直線コネクタ 114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2" name="正方形/長方形 111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16" name="グループ化 115"/>
          <p:cNvGrpSpPr/>
          <p:nvPr/>
        </p:nvGrpSpPr>
        <p:grpSpPr>
          <a:xfrm>
            <a:off x="1315575" y="2457813"/>
            <a:ext cx="2176303" cy="2079768"/>
            <a:chOff x="568920" y="2492896"/>
            <a:chExt cx="2176303" cy="2079768"/>
          </a:xfrm>
        </p:grpSpPr>
        <p:pic>
          <p:nvPicPr>
            <p:cNvPr id="117" name="Picture 43" descr="G:\2週目CD14-ML\PBX1 1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20" y="2492896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18" name="グループ化 117"/>
            <p:cNvGrpSpPr/>
            <p:nvPr/>
          </p:nvGrpSpPr>
          <p:grpSpPr>
            <a:xfrm>
              <a:off x="649511" y="4149080"/>
              <a:ext cx="479618" cy="272434"/>
              <a:chOff x="2531693" y="4812750"/>
              <a:chExt cx="479618" cy="272434"/>
            </a:xfrm>
          </p:grpSpPr>
          <p:sp>
            <p:nvSpPr>
              <p:cNvPr id="119" name="正方形/長方形 118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0" name="グループ化 119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22" name="直線コネクタ 121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直線コネクタ 122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直線コネクタ 123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1" name="正方形/長方形 120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25" name="グループ化 124"/>
          <p:cNvGrpSpPr/>
          <p:nvPr/>
        </p:nvGrpSpPr>
        <p:grpSpPr>
          <a:xfrm>
            <a:off x="3799850" y="2446206"/>
            <a:ext cx="2176303" cy="2079768"/>
            <a:chOff x="568920" y="2420888"/>
            <a:chExt cx="2176303" cy="2079768"/>
          </a:xfrm>
        </p:grpSpPr>
        <p:pic>
          <p:nvPicPr>
            <p:cNvPr id="126" name="Picture 44" descr="G:\3週目CD14-ML\PBX1 1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20" y="2420888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27" name="グループ化 126"/>
            <p:cNvGrpSpPr/>
            <p:nvPr/>
          </p:nvGrpSpPr>
          <p:grpSpPr>
            <a:xfrm>
              <a:off x="649511" y="4092670"/>
              <a:ext cx="479618" cy="272434"/>
              <a:chOff x="2531693" y="4812750"/>
              <a:chExt cx="479618" cy="272434"/>
            </a:xfrm>
          </p:grpSpPr>
          <p:sp>
            <p:nvSpPr>
              <p:cNvPr id="128" name="正方形/長方形 127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9" name="グループ化 128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31" name="直線コネクタ 130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直線コネクタ 131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直線コネクタ 132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0" name="正方形/長方形 129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34" name="グループ化 133"/>
          <p:cNvGrpSpPr/>
          <p:nvPr/>
        </p:nvGrpSpPr>
        <p:grpSpPr>
          <a:xfrm>
            <a:off x="6284121" y="2457813"/>
            <a:ext cx="2176303" cy="2079768"/>
            <a:chOff x="568919" y="2636912"/>
            <a:chExt cx="2176303" cy="2079768"/>
          </a:xfrm>
        </p:grpSpPr>
        <p:pic>
          <p:nvPicPr>
            <p:cNvPr id="135" name="Picture 45" descr="G:\4週目CD14-ML\PBX1 1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19" y="2636912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36" name="グループ化 135"/>
            <p:cNvGrpSpPr/>
            <p:nvPr/>
          </p:nvGrpSpPr>
          <p:grpSpPr>
            <a:xfrm>
              <a:off x="634339" y="4308694"/>
              <a:ext cx="479618" cy="272434"/>
              <a:chOff x="2531693" y="4812750"/>
              <a:chExt cx="479618" cy="272434"/>
            </a:xfrm>
          </p:grpSpPr>
          <p:sp>
            <p:nvSpPr>
              <p:cNvPr id="137" name="正方形/長方形 136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8" name="グループ化 137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40" name="直線コネクタ 139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直線コネクタ 140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直線コネクタ 141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9" name="正方形/長方形 138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43" name="グループ化 142"/>
          <p:cNvGrpSpPr/>
          <p:nvPr/>
        </p:nvGrpSpPr>
        <p:grpSpPr>
          <a:xfrm>
            <a:off x="1315574" y="4653136"/>
            <a:ext cx="2176303" cy="2079768"/>
            <a:chOff x="568920" y="2564904"/>
            <a:chExt cx="2176303" cy="2079768"/>
          </a:xfrm>
        </p:grpSpPr>
        <p:pic>
          <p:nvPicPr>
            <p:cNvPr id="144" name="Picture 46" descr="G:\2週目CD14-ML\PHC1 1.jp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20" y="2564904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45" name="グループ化 144"/>
            <p:cNvGrpSpPr/>
            <p:nvPr/>
          </p:nvGrpSpPr>
          <p:grpSpPr>
            <a:xfrm>
              <a:off x="635998" y="4236686"/>
              <a:ext cx="479618" cy="272434"/>
              <a:chOff x="2531693" y="4812750"/>
              <a:chExt cx="479618" cy="272434"/>
            </a:xfrm>
          </p:grpSpPr>
          <p:sp>
            <p:nvSpPr>
              <p:cNvPr id="146" name="正方形/長方形 145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7" name="グループ化 146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229" name="直線コネクタ 228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直線コネクタ 229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直線コネクタ 230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28" name="正方形/長方形 227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232" name="グループ化 231"/>
          <p:cNvGrpSpPr/>
          <p:nvPr/>
        </p:nvGrpSpPr>
        <p:grpSpPr>
          <a:xfrm>
            <a:off x="3799849" y="4653136"/>
            <a:ext cx="2176303" cy="2079768"/>
            <a:chOff x="568919" y="2564904"/>
            <a:chExt cx="2176303" cy="2079768"/>
          </a:xfrm>
        </p:grpSpPr>
        <p:pic>
          <p:nvPicPr>
            <p:cNvPr id="233" name="Picture 47" descr="G:\3週目CD14-ML\PHC1 1.jpg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19" y="2564904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34" name="グループ化 233"/>
            <p:cNvGrpSpPr/>
            <p:nvPr/>
          </p:nvGrpSpPr>
          <p:grpSpPr>
            <a:xfrm>
              <a:off x="649511" y="4221088"/>
              <a:ext cx="479618" cy="272434"/>
              <a:chOff x="2531693" y="4812750"/>
              <a:chExt cx="479618" cy="272434"/>
            </a:xfrm>
          </p:grpSpPr>
          <p:sp>
            <p:nvSpPr>
              <p:cNvPr id="235" name="正方形/長方形 234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6" name="グループ化 235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238" name="直線コネクタ 237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直線コネクタ 238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直線コネクタ 239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7" name="正方形/長方形 236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241" name="グループ化 240"/>
          <p:cNvGrpSpPr/>
          <p:nvPr/>
        </p:nvGrpSpPr>
        <p:grpSpPr>
          <a:xfrm>
            <a:off x="6284126" y="4653136"/>
            <a:ext cx="2176303" cy="2079768"/>
            <a:chOff x="568920" y="2420888"/>
            <a:chExt cx="2176303" cy="2079768"/>
          </a:xfrm>
        </p:grpSpPr>
        <p:pic>
          <p:nvPicPr>
            <p:cNvPr id="242" name="Picture 48" descr="G:\4週目CD14-ML\PHC1 1.jpg"/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20" y="2420888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43" name="グループ化 242"/>
            <p:cNvGrpSpPr/>
            <p:nvPr/>
          </p:nvGrpSpPr>
          <p:grpSpPr>
            <a:xfrm>
              <a:off x="651469" y="4077072"/>
              <a:ext cx="479618" cy="272434"/>
              <a:chOff x="2531693" y="4812750"/>
              <a:chExt cx="479618" cy="272434"/>
            </a:xfrm>
          </p:grpSpPr>
          <p:sp>
            <p:nvSpPr>
              <p:cNvPr id="244" name="正方形/長方形 243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5" name="グループ化 244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247" name="直線コネクタ 246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直線コネクタ 247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直線コネクタ 248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6" name="正方形/長方形 245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sp>
        <p:nvSpPr>
          <p:cNvPr id="148" name="Text Box 2"/>
          <p:cNvSpPr txBox="1">
            <a:spLocks noChangeArrowheads="1"/>
          </p:cNvSpPr>
          <p:nvPr/>
        </p:nvSpPr>
        <p:spPr bwMode="auto">
          <a:xfrm>
            <a:off x="287296" y="122990"/>
            <a:ext cx="247184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</a:t>
            </a:r>
            <a:endParaRPr lang="en-US" altLang="ja-JP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50" name="Text Box 2"/>
          <p:cNvSpPr txBox="1">
            <a:spLocks noChangeArrowheads="1"/>
          </p:cNvSpPr>
          <p:nvPr/>
        </p:nvSpPr>
        <p:spPr bwMode="auto">
          <a:xfrm>
            <a:off x="13650" y="6627868"/>
            <a:ext cx="73377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S1</a:t>
            </a:r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altLang="ja-JP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fig</a:t>
            </a:r>
            <a:endParaRPr lang="en-US" altLang="ja-JP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59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3"/>
          <p:cNvSpPr txBox="1">
            <a:spLocks noChangeArrowheads="1"/>
          </p:cNvSpPr>
          <p:nvPr/>
        </p:nvSpPr>
        <p:spPr bwMode="auto">
          <a:xfrm>
            <a:off x="508019" y="1192810"/>
            <a:ext cx="46038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SOX2</a:t>
            </a:r>
          </a:p>
        </p:txBody>
      </p:sp>
      <p:sp>
        <p:nvSpPr>
          <p:cNvPr id="35" name="テキスト ボックス 34"/>
          <p:cNvSpPr txBox="1">
            <a:spLocks noChangeArrowheads="1"/>
          </p:cNvSpPr>
          <p:nvPr/>
        </p:nvSpPr>
        <p:spPr bwMode="auto">
          <a:xfrm>
            <a:off x="2112622" y="15268"/>
            <a:ext cx="5822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 weeks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6" name="テキスト ボックス 35"/>
          <p:cNvSpPr txBox="1">
            <a:spLocks noChangeArrowheads="1"/>
          </p:cNvSpPr>
          <p:nvPr/>
        </p:nvSpPr>
        <p:spPr bwMode="auto">
          <a:xfrm>
            <a:off x="4596897" y="15268"/>
            <a:ext cx="5822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3 weeks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7" name="テキスト ボックス 36"/>
          <p:cNvSpPr txBox="1">
            <a:spLocks noChangeArrowheads="1"/>
          </p:cNvSpPr>
          <p:nvPr/>
        </p:nvSpPr>
        <p:spPr bwMode="auto">
          <a:xfrm>
            <a:off x="7081173" y="15268"/>
            <a:ext cx="5822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4 weeks</a:t>
            </a:r>
            <a:endParaRPr lang="ja-JP" altLang="en-US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1315575" y="260648"/>
            <a:ext cx="2176303" cy="2079768"/>
            <a:chOff x="1315575" y="260648"/>
            <a:chExt cx="2176303" cy="2079768"/>
          </a:xfrm>
        </p:grpSpPr>
        <p:pic>
          <p:nvPicPr>
            <p:cNvPr id="149" name="Picture 49" descr="G:\2週目CD14-ML\SOX2 1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4" r="18165" b="-754"/>
            <a:stretch/>
          </p:blipFill>
          <p:spPr bwMode="auto">
            <a:xfrm>
              <a:off x="1315575" y="260648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50" name="グループ化 149"/>
            <p:cNvGrpSpPr/>
            <p:nvPr/>
          </p:nvGrpSpPr>
          <p:grpSpPr>
            <a:xfrm>
              <a:off x="1396166" y="1916832"/>
              <a:ext cx="479618" cy="272434"/>
              <a:chOff x="2531693" y="4812750"/>
              <a:chExt cx="479618" cy="272434"/>
            </a:xfrm>
          </p:grpSpPr>
          <p:sp>
            <p:nvSpPr>
              <p:cNvPr id="151" name="正方形/長方形 150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2" name="グループ化 151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54" name="直線コネクタ 153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直線コネクタ 154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直線コネクタ 155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3" name="正方形/長方形 152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57" name="グループ化 156"/>
          <p:cNvGrpSpPr/>
          <p:nvPr/>
        </p:nvGrpSpPr>
        <p:grpSpPr>
          <a:xfrm>
            <a:off x="3799848" y="260648"/>
            <a:ext cx="2176303" cy="2079768"/>
            <a:chOff x="568920" y="2564904"/>
            <a:chExt cx="2176303" cy="2079768"/>
          </a:xfrm>
        </p:grpSpPr>
        <p:pic>
          <p:nvPicPr>
            <p:cNvPr id="158" name="Picture 50" descr="G:\3週目CD14-ML\SOX2 1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20" y="2564904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59" name="グループ化 158"/>
            <p:cNvGrpSpPr/>
            <p:nvPr/>
          </p:nvGrpSpPr>
          <p:grpSpPr>
            <a:xfrm>
              <a:off x="626253" y="4221088"/>
              <a:ext cx="479618" cy="272434"/>
              <a:chOff x="2531693" y="4812750"/>
              <a:chExt cx="479618" cy="272434"/>
            </a:xfrm>
          </p:grpSpPr>
          <p:sp>
            <p:nvSpPr>
              <p:cNvPr id="160" name="正方形/長方形 159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1" name="グループ化 160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63" name="直線コネクタ 162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直線コネクタ 163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直線コネクタ 164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2" name="正方形/長方形 161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grpSp>
        <p:nvGrpSpPr>
          <p:cNvPr id="166" name="グループ化 165"/>
          <p:cNvGrpSpPr/>
          <p:nvPr/>
        </p:nvGrpSpPr>
        <p:grpSpPr>
          <a:xfrm>
            <a:off x="6284120" y="260648"/>
            <a:ext cx="2176303" cy="2079768"/>
            <a:chOff x="568919" y="2564904"/>
            <a:chExt cx="2176303" cy="2079768"/>
          </a:xfrm>
        </p:grpSpPr>
        <p:pic>
          <p:nvPicPr>
            <p:cNvPr id="167" name="Picture 51" descr="G:\4週目CD14-ML\SOX2 1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65"/>
            <a:stretch/>
          </p:blipFill>
          <p:spPr bwMode="auto">
            <a:xfrm>
              <a:off x="568919" y="2564904"/>
              <a:ext cx="2176303" cy="20797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68" name="グループ化 167"/>
            <p:cNvGrpSpPr/>
            <p:nvPr/>
          </p:nvGrpSpPr>
          <p:grpSpPr>
            <a:xfrm>
              <a:off x="635998" y="4221088"/>
              <a:ext cx="479618" cy="272434"/>
              <a:chOff x="2531693" y="4812750"/>
              <a:chExt cx="479618" cy="272434"/>
            </a:xfrm>
          </p:grpSpPr>
          <p:sp>
            <p:nvSpPr>
              <p:cNvPr id="169" name="正方形/長方形 168"/>
              <p:cNvSpPr/>
              <p:nvPr/>
            </p:nvSpPr>
            <p:spPr>
              <a:xfrm>
                <a:off x="2585525" y="4869160"/>
                <a:ext cx="402299" cy="2160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0" name="グループ化 169"/>
              <p:cNvGrpSpPr/>
              <p:nvPr/>
            </p:nvGrpSpPr>
            <p:grpSpPr>
              <a:xfrm>
                <a:off x="2643868" y="4989509"/>
                <a:ext cx="271948" cy="77183"/>
                <a:chOff x="395536" y="2317658"/>
                <a:chExt cx="520111" cy="62595"/>
              </a:xfrm>
            </p:grpSpPr>
            <p:cxnSp>
              <p:nvCxnSpPr>
                <p:cNvPr id="172" name="直線コネクタ 171"/>
                <p:cNvCxnSpPr/>
                <p:nvPr/>
              </p:nvCxnSpPr>
              <p:spPr>
                <a:xfrm>
                  <a:off x="395536" y="2348879"/>
                  <a:ext cx="5113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直線コネクタ 172"/>
                <p:cNvCxnSpPr/>
                <p:nvPr/>
              </p:nvCxnSpPr>
              <p:spPr>
                <a:xfrm>
                  <a:off x="395536" y="2317658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直線コネクタ 173"/>
                <p:cNvCxnSpPr/>
                <p:nvPr/>
              </p:nvCxnSpPr>
              <p:spPr>
                <a:xfrm>
                  <a:off x="915647" y="2317810"/>
                  <a:ext cx="0" cy="6244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1" name="正方形/長方形 170"/>
              <p:cNvSpPr/>
              <p:nvPr/>
            </p:nvSpPr>
            <p:spPr>
              <a:xfrm>
                <a:off x="2531693" y="4812750"/>
                <a:ext cx="479618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8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50 µm</a:t>
                </a:r>
                <a:endParaRPr lang="en-US" altLang="ja-JP" sz="8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</p:grpSp>
      <p:sp>
        <p:nvSpPr>
          <p:cNvPr id="38" name="Text Box 2"/>
          <p:cNvSpPr txBox="1">
            <a:spLocks noChangeArrowheads="1"/>
          </p:cNvSpPr>
          <p:nvPr/>
        </p:nvSpPr>
        <p:spPr bwMode="auto">
          <a:xfrm>
            <a:off x="287296" y="122990"/>
            <a:ext cx="26481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</a:t>
            </a:r>
            <a:endParaRPr lang="en-US" altLang="ja-JP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9" name="Text Box 2"/>
          <p:cNvSpPr txBox="1">
            <a:spLocks noChangeArrowheads="1"/>
          </p:cNvSpPr>
          <p:nvPr/>
        </p:nvSpPr>
        <p:spPr bwMode="auto">
          <a:xfrm>
            <a:off x="13650" y="6627868"/>
            <a:ext cx="733778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" charset="0"/>
                <a:ea typeface="Osaka" charset="-128"/>
              </a:defRPr>
            </a:lvl9pPr>
          </a:lstStyle>
          <a:p>
            <a:r>
              <a:rPr lang="en-US" altLang="ja-JP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S1</a:t>
            </a:r>
            <a:r>
              <a:rPr lang="en-US" altLang="ja-JP" sz="800" b="1" dirty="0" smtClean="0">
                <a:solidFill>
                  <a:srgbClr val="00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altLang="ja-JP" sz="800" b="1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fig</a:t>
            </a:r>
            <a:endParaRPr lang="en-US" altLang="ja-JP" sz="800" b="1" dirty="0">
              <a:solidFill>
                <a:srgbClr val="00000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01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13948</TotalTime>
  <Words>197</Words>
  <Application>Microsoft Office PowerPoint</Application>
  <PresentationFormat>On-screen Show (4:3)</PresentationFormat>
  <Paragraphs>111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ＭＳ Ｐゴシック</vt:lpstr>
      <vt:lpstr>Arial</vt:lpstr>
      <vt:lpstr>Calibri</vt:lpstr>
      <vt:lpstr>Helvetica</vt:lpstr>
      <vt:lpstr>Osaka</vt:lpstr>
      <vt:lpstr>Office ​​テーマ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今村　悠哉</dc:creator>
  <cp:lastModifiedBy>Marianne Schmeisser</cp:lastModifiedBy>
  <cp:revision>354</cp:revision>
  <dcterms:created xsi:type="dcterms:W3CDTF">2013-10-30T08:39:58Z</dcterms:created>
  <dcterms:modified xsi:type="dcterms:W3CDTF">2016-03-28T14:55:00Z</dcterms:modified>
</cp:coreProperties>
</file>