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76" d="100"/>
          <a:sy n="76" d="100"/>
        </p:scale>
        <p:origin x="2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20170;&#26449;&#12288;&#24736;&#21705;\Desktop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Sheet1!$B$6:$C$6</c:f>
                <c:numCache>
                  <c:formatCode>General</c:formatCode>
                  <c:ptCount val="2"/>
                  <c:pt idx="0">
                    <c:v>0.33333333333333298</c:v>
                  </c:pt>
                  <c:pt idx="1">
                    <c:v>10.148891565092219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Sheet1!$B$5:$C$5</c:f>
              <c:numCache>
                <c:formatCode>General</c:formatCode>
                <c:ptCount val="2"/>
                <c:pt idx="0">
                  <c:v>4.333333333333333</c:v>
                </c:pt>
                <c:pt idx="1">
                  <c:v>254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0530872"/>
        <c:axId val="520530480"/>
      </c:barChart>
      <c:catAx>
        <c:axId val="520530872"/>
        <c:scaling>
          <c:orientation val="minMax"/>
        </c:scaling>
        <c:delete val="0"/>
        <c:axPos val="b"/>
        <c:majorTickMark val="out"/>
        <c:minorTickMark val="none"/>
        <c:tickLblPos val="none"/>
        <c:txPr>
          <a:bodyPr/>
          <a:lstStyle/>
          <a:p>
            <a:pPr>
              <a:defRPr lang="ja-JP"/>
            </a:pPr>
            <a:endParaRPr lang="en-US"/>
          </a:p>
        </c:txPr>
        <c:crossAx val="520530480"/>
        <c:crosses val="autoZero"/>
        <c:auto val="1"/>
        <c:lblAlgn val="ctr"/>
        <c:lblOffset val="100"/>
        <c:noMultiLvlLbl val="0"/>
      </c:catAx>
      <c:valAx>
        <c:axId val="520530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 sz="800" b="1"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520530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5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6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59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4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1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7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903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5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0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8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47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03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C3885-D6BF-4B38-9EBA-06CF31EE3C0C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EE492-11A4-49AB-B222-1BED49D8B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50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2691387" y="723125"/>
            <a:ext cx="1414753" cy="2899099"/>
            <a:chOff x="1381213" y="739076"/>
            <a:chExt cx="1414753" cy="2899099"/>
          </a:xfrm>
        </p:grpSpPr>
        <p:sp>
          <p:nvSpPr>
            <p:cNvPr id="6" name="正方形/長方形 5"/>
            <p:cNvSpPr/>
            <p:nvPr/>
          </p:nvSpPr>
          <p:spPr>
            <a:xfrm rot="17679471">
              <a:off x="1478927" y="2680790"/>
              <a:ext cx="89960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Control </a:t>
              </a:r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T cells</a:t>
              </a:r>
              <a:endParaRPr lang="ja-JP" altLang="en-US" sz="8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" name="Text Box 100"/>
            <p:cNvSpPr txBox="1">
              <a:spLocks noChangeArrowheads="1"/>
            </p:cNvSpPr>
            <p:nvPr/>
          </p:nvSpPr>
          <p:spPr bwMode="auto">
            <a:xfrm rot="16200000">
              <a:off x="750592" y="1418794"/>
              <a:ext cx="14766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9pPr>
            </a:lstStyle>
            <a:p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IFN-γ Spot </a:t>
              </a:r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counts per well</a:t>
              </a:r>
            </a:p>
          </p:txBody>
        </p:sp>
        <p:graphicFrame>
          <p:nvGraphicFramePr>
            <p:cNvPr id="12" name="グラフ 11"/>
            <p:cNvGraphicFramePr>
              <a:graphicFrameLocks/>
            </p:cNvGraphicFramePr>
            <p:nvPr>
              <p:extLst/>
            </p:nvPr>
          </p:nvGraphicFramePr>
          <p:xfrm>
            <a:off x="1499822" y="739076"/>
            <a:ext cx="1296144" cy="174516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7" name="正方形/長方形 16"/>
            <p:cNvSpPr/>
            <p:nvPr/>
          </p:nvSpPr>
          <p:spPr>
            <a:xfrm rot="17679471">
              <a:off x="1583462" y="2862642"/>
              <a:ext cx="133562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MART-1 specific T cells</a:t>
              </a:r>
              <a:endParaRPr lang="ja-JP" altLang="en-US" sz="8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37650" y="6627868"/>
            <a:ext cx="7337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S3</a:t>
            </a:r>
            <a:r>
              <a:rPr lang="en-US" altLang="ja-JP" sz="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fig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39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Helvetica</vt:lpstr>
      <vt:lpstr>Osaka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Marianne Schmeisser</dc:creator>
  <cp:lastModifiedBy>Marianne Schmeisser</cp:lastModifiedBy>
  <cp:revision>1</cp:revision>
  <dcterms:created xsi:type="dcterms:W3CDTF">2016-03-28T14:55:10Z</dcterms:created>
  <dcterms:modified xsi:type="dcterms:W3CDTF">2016-03-28T14:55:18Z</dcterms:modified>
</cp:coreProperties>
</file>