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52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9C8B8-E280-41FE-B2CC-FC638947FC92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4AF07-41E6-44B1-A441-19D8B7D22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603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 t="-7270" r="7277" b="4816"/>
          <a:stretch>
            <a:fillRect/>
          </a:stretch>
        </p:blipFill>
        <p:spPr bwMode="auto">
          <a:xfrm>
            <a:off x="103975" y="685800"/>
            <a:ext cx="38584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3" cstate="print"/>
          <a:srcRect l="2047" t="1961" r="5849" b="3922"/>
          <a:stretch>
            <a:fillRect/>
          </a:stretch>
        </p:blipFill>
        <p:spPr bwMode="auto">
          <a:xfrm>
            <a:off x="4571999" y="914400"/>
            <a:ext cx="3810001" cy="2233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428999" y="5410200"/>
            <a:ext cx="274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Additional file 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5800" y="990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67300" y="98213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6239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soumita</dc:creator>
  <cp:lastModifiedBy>0002486</cp:lastModifiedBy>
  <cp:revision>65</cp:revision>
  <dcterms:created xsi:type="dcterms:W3CDTF">2013-10-30T11:24:19Z</dcterms:created>
  <dcterms:modified xsi:type="dcterms:W3CDTF">2016-04-05T10:05:53Z</dcterms:modified>
</cp:coreProperties>
</file>